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saveSubsetFonts="1">
  <p:sldMasterIdLst>
    <p:sldMasterId id="2147483648" r:id="rId1"/>
  </p:sldMasterIdLst>
  <p:notesMasterIdLst>
    <p:notesMasterId r:id="rId2"/>
  </p:notesMasterIdLst>
  <p:sldIdLst>
    <p:sldId id="276" r:id="rId3"/>
    <p:sldId id="256" r:id="rId4"/>
    <p:sldId id="257" r:id="rId5"/>
    <p:sldId id="258" r:id="rId6"/>
    <p:sldId id="259" r:id="rId7"/>
    <p:sldId id="260" r:id="rId8"/>
    <p:sldId id="261" r:id="rId9"/>
    <p:sldId id="262" r:id="rId10"/>
    <p:sldId id="263" r:id="rId11"/>
    <p:sldId id="264" r:id="rId12"/>
  </p:sldIdLst>
  <p:sldSz cy="8229600" cx="14630400"/>
  <p:notesSz cx="8229600" cy="14630400"/>
  <p:defaultTextStyle>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5611"/>
    <p:restoredTop sz="94610"/>
  </p:normalViewPr>
  <p:slideViewPr>
    <p:cSldViewPr snapToGrid="0" snapToObjects="1">
      <p:cViewPr varScale="1">
        <p:scale>
          <a:sx n="136" d="100"/>
          <a:sy n="136" d="100"/>
        </p:scale>
        <p:origin x="216" y="312"/>
      </p:cViewPr>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tableStyles" Target="tableStyles.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41" name=""/>
        <p:cNvGrpSpPr/>
        <p:nvPr/>
      </p:nvGrpSpPr>
      <p:grpSpPr>
        <a:xfrm>
          <a:off x="0" y="0"/>
          <a:ext cx="0" cy="0"/>
          <a:chOff x="0" y="0"/>
          <a:chExt cx="0" cy="0"/>
        </a:xfrm>
      </p:grpSpPr>
      <p:sp>
        <p:nvSpPr>
          <p:cNvPr id="1048694" name="Header Placeholder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lang="en-US"/>
          </a:p>
        </p:txBody>
      </p:sp>
      <p:sp>
        <p:nvSpPr>
          <p:cNvPr id="1048695" name="Date Placeholder 2"/>
          <p:cNvSpPr>
            <a:spLocks noGrp="1"/>
          </p:cNvSpPr>
          <p:nvPr>
            <p:ph type="dt" idx="1"/>
          </p:nvPr>
        </p:nvSpPr>
        <p:spPr>
          <a:xfrm>
            <a:off x="3884613" y="0"/>
            <a:ext cx="2971800" cy="458788"/>
          </a:xfrm>
          <a:prstGeom prst="rect"/>
        </p:spPr>
        <p:txBody>
          <a:bodyPr bIns="45720" lIns="91440" rIns="91440" rtlCol="0" tIns="45720" vert="horz"/>
          <a:lstStyle>
            <a:lvl1pPr algn="r">
              <a:defRPr sz="1200"/>
            </a:lvl1pPr>
          </a:lstStyle>
          <a:p>
            <a:fld id="{5282F153-3F37-0F45-9E97-73ACFA13230C}" type="datetimeFigureOut">
              <a:rPr lang="en-US"/>
              <a:t>7/23/19</a:t>
            </a:fld>
            <a:endParaRPr lang="en-US"/>
          </a:p>
        </p:txBody>
      </p:sp>
      <p:sp>
        <p:nvSpPr>
          <p:cNvPr id="1048696" name="Slide Image Placeholder 3"/>
          <p:cNvSpPr>
            <a:spLocks noChangeAspect="1" noRot="1" noGrp="1"/>
          </p:cNvSpPr>
          <p:nvPr>
            <p:ph type="sldImg" idx="2"/>
          </p:nvPr>
        </p:nvSpPr>
        <p:spPr>
          <a:xfrm>
            <a:off x="685800" y="1143000"/>
            <a:ext cx="5486400" cy="3086100"/>
          </a:xfrm>
          <a:prstGeom prst="rect"/>
          <a:noFill/>
          <a:ln w="12700">
            <a:solidFill>
              <a:prstClr val="black"/>
            </a:solidFill>
          </a:ln>
        </p:spPr>
        <p:txBody>
          <a:bodyPr anchor="ctr" bIns="45720" lIns="91440" rIns="91440" rtlCol="0" tIns="45720" vert="horz"/>
          <a:p>
            <a:endParaRPr lang="en-US"/>
          </a:p>
        </p:txBody>
      </p:sp>
      <p:sp>
        <p:nvSpPr>
          <p:cNvPr id="1048697" name="Notes Placeholder 4"/>
          <p:cNvSpPr>
            <a:spLocks noGrp="1"/>
          </p:cNvSpPr>
          <p:nvPr>
            <p:ph type="body" sz="quarter" idx="3"/>
          </p:nvPr>
        </p:nvSpPr>
        <p:spPr>
          <a:xfrm>
            <a:off x="685800" y="4400550"/>
            <a:ext cx="5486400" cy="3600450"/>
          </a:xfrm>
          <a:prstGeom prst="rect"/>
        </p:spPr>
        <p:txBody>
          <a:bodyPr bIns="45720" lIns="91440" rIns="91440" rtlCol="0" tIns="45720" vert="horz"/>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8" name="Footer Placeholder 5"/>
          <p:cNvSpPr>
            <a:spLocks noGrp="1"/>
          </p:cNvSpPr>
          <p:nvPr>
            <p:ph type="ftr" sz="quarter" idx="4"/>
          </p:nvPr>
        </p:nvSpPr>
        <p:spPr>
          <a:xfrm>
            <a:off x="0" y="8685213"/>
            <a:ext cx="2971800" cy="458787"/>
          </a:xfrm>
          <a:prstGeom prst="rect"/>
        </p:spPr>
        <p:txBody>
          <a:bodyPr anchor="b" bIns="45720" lIns="91440" rIns="91440" rtlCol="0" tIns="45720" vert="horz"/>
          <a:lstStyle>
            <a:lvl1pPr algn="l">
              <a:defRPr sz="1200"/>
            </a:lvl1pPr>
          </a:lstStyle>
          <a:p>
            <a:endParaRPr lang="en-US"/>
          </a:p>
        </p:txBody>
      </p:sp>
      <p:sp>
        <p:nvSpPr>
          <p:cNvPr id="1048699" name="Slide Number Placeholder 6"/>
          <p:cNvSpPr>
            <a:spLocks noGrp="1"/>
          </p:cNvSpPr>
          <p:nvPr>
            <p:ph type="sldNum" sz="quarter" idx="5"/>
          </p:nvPr>
        </p:nvSpPr>
        <p:spPr>
          <a:xfrm>
            <a:off x="3884613" y="8685213"/>
            <a:ext cx="2971800" cy="458787"/>
          </a:xfrm>
          <a:prstGeom prst="rect"/>
        </p:spPr>
        <p:txBody>
          <a:bodyPr anchor="b" bIns="45720" lIns="91440" rIns="91440" rtlCol="0" tIns="45720" vert="horz"/>
          <a:lstStyle>
            <a:lvl1pPr algn="r">
              <a:defRPr sz="1200"/>
            </a:lvl1pPr>
          </a:lstStyle>
          <a:p>
            <a:fld id="{CE5E9CC1-C706-0F49-92D6-E571CC5EEA8F}" type="slidenum">
              <a:rPr lang="en-US"/>
              <a:t>‹#›</a:t>
            </a:fld>
            <a:endParaRPr lang="en-US"/>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49" name=""/>
        <p:cNvGrpSpPr/>
        <p:nvPr/>
      </p:nvGrpSpPr>
      <p:grpSpPr>
        <a:xfrm>
          <a:off x="0" y="0"/>
          <a:ext cx="0" cy="0"/>
          <a:chOff x="0" y="0"/>
          <a:chExt cx="0" cy="0"/>
        </a:xfrm>
      </p:grpSpPr>
      <p:sp>
        <p:nvSpPr>
          <p:cNvPr id="1048705" name="Slide Image Placeholder 1"/>
          <p:cNvSpPr>
            <a:spLocks noChangeAspect="1" noRot="1" noGrp="1"/>
          </p:cNvSpPr>
          <p:nvPr>
            <p:ph type="sldImg"/>
          </p:nvPr>
        </p:nvSpPr>
        <p:spPr/>
      </p:sp>
      <p:sp>
        <p:nvSpPr>
          <p:cNvPr id="1048706" name="Notes Placeholder 2"/>
          <p:cNvSpPr>
            <a:spLocks noGrp="1"/>
          </p:cNvSpPr>
          <p:nvPr>
            <p:ph type="body" idx="1"/>
          </p:nvPr>
        </p:nvSpPr>
        <p:spPr/>
        <p:txBody>
          <a:bodyPr/>
          <a:p>
            <a:r>
              <a:rPr dirty="0" lang="en-US"/>
              <a:t/>
            </a:r>
            <a:endParaRPr dirty="0" lang="en-US"/>
          </a:p>
        </p:txBody>
      </p:sp>
      <p:sp>
        <p:nvSpPr>
          <p:cNvPr id="1048707" name="Slide Number Placeholder 3"/>
          <p:cNvSpPr>
            <a:spLocks noGrp="1"/>
          </p:cNvSpPr>
          <p:nvPr>
            <p:ph type="sldNum" sz="quarter" idx="10"/>
          </p:nvPr>
        </p:nvSpPr>
        <p:spPr/>
        <p:txBody>
          <a:bodyPr/>
          <a:p>
            <a:fld id="{F7021451-1387-4CA6-816F-3879F97B5CBC}"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9" name=""/>
        <p:cNvGrpSpPr/>
        <p:nvPr/>
      </p:nvGrpSpPr>
      <p:grpSpPr>
        <a:xfrm>
          <a:off x="0" y="0"/>
          <a:ext cx="0" cy="0"/>
          <a:chOff x="0" y="0"/>
          <a:chExt cx="0" cy="0"/>
        </a:xfrm>
      </p:grpSpPr>
      <p:sp>
        <p:nvSpPr>
          <p:cNvPr id="1048596" name="Slide Image Placeholder 1"/>
          <p:cNvSpPr>
            <a:spLocks noChangeAspect="1" noRot="1" noGrp="1"/>
          </p:cNvSpPr>
          <p:nvPr>
            <p:ph type="sldImg"/>
          </p:nvPr>
        </p:nvSpPr>
        <p:spPr/>
      </p:sp>
      <p:sp>
        <p:nvSpPr>
          <p:cNvPr id="1048597" name="Notes Placeholder 2"/>
          <p:cNvSpPr>
            <a:spLocks noGrp="1"/>
          </p:cNvSpPr>
          <p:nvPr>
            <p:ph type="body" idx="1"/>
          </p:nvPr>
        </p:nvSpPr>
        <p:spPr/>
        <p:txBody>
          <a:bodyPr/>
          <a:p>
            <a:r>
              <a:rPr dirty="0" lang="en-US"/>
              <a:t/>
            </a:r>
            <a:endParaRPr dirty="0" lang="en-US"/>
          </a:p>
        </p:txBody>
      </p:sp>
      <p:sp>
        <p:nvSpPr>
          <p:cNvPr id="1048598" name="Slide Number Placeholder 3"/>
          <p:cNvSpPr>
            <a:spLocks noGrp="1"/>
          </p:cNvSpPr>
          <p:nvPr>
            <p:ph type="sldNum" sz="quarter" idx="10"/>
          </p:nvPr>
        </p:nvSpPr>
        <p:spPr/>
        <p:txBody>
          <a:bodyPr/>
          <a:p>
            <a:fld id="{F7021451-1387-4CA6-816F-3879F97B5CBC}" type="slidenum">
              <a:rPr lang="en-US"/>
              <a:t>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31" name=""/>
        <p:cNvGrpSpPr/>
        <p:nvPr/>
      </p:nvGrpSpPr>
      <p:grpSpPr>
        <a:xfrm>
          <a:off x="0" y="0"/>
          <a:ext cx="0" cy="0"/>
          <a:chOff x="0" y="0"/>
          <a:chExt cx="0" cy="0"/>
        </a:xfrm>
      </p:grpSpPr>
      <p:sp>
        <p:nvSpPr>
          <p:cNvPr id="1048644" name="Slide Image Placeholder 1"/>
          <p:cNvSpPr>
            <a:spLocks noChangeAspect="1" noRot="1" noGrp="1"/>
          </p:cNvSpPr>
          <p:nvPr>
            <p:ph type="sldImg"/>
          </p:nvPr>
        </p:nvSpPr>
        <p:spPr/>
      </p:sp>
      <p:sp>
        <p:nvSpPr>
          <p:cNvPr id="1048645" name="Notes Placeholder 2"/>
          <p:cNvSpPr>
            <a:spLocks noGrp="1"/>
          </p:cNvSpPr>
          <p:nvPr>
            <p:ph type="body" idx="1"/>
          </p:nvPr>
        </p:nvSpPr>
        <p:spPr/>
        <p:txBody>
          <a:bodyPr/>
          <a:p>
            <a:r>
              <a:rPr dirty="0" lang="en-US"/>
              <a:t/>
            </a:r>
            <a:endParaRPr dirty="0" lang="en-US"/>
          </a:p>
        </p:txBody>
      </p:sp>
      <p:sp>
        <p:nvSpPr>
          <p:cNvPr id="1048646" name="Slide Number Placeholder 3"/>
          <p:cNvSpPr>
            <a:spLocks noGrp="1"/>
          </p:cNvSpPr>
          <p:nvPr>
            <p:ph type="sldNum" sz="quarter" idx="10"/>
          </p:nvPr>
        </p:nvSpPr>
        <p:spPr/>
        <p:txBody>
          <a:bodyPr/>
          <a:p>
            <a:fld id="{F7021451-1387-4CA6-816F-3879F97B5CBC}" type="slidenum">
              <a:rPr lang="en-US"/>
              <a:t>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sp>
        <p:nvSpPr>
          <p:cNvPr id="1048665" name="Slide Image Placeholder 1"/>
          <p:cNvSpPr>
            <a:spLocks noChangeAspect="1" noRot="1" noGrp="1"/>
          </p:cNvSpPr>
          <p:nvPr>
            <p:ph type="sldImg"/>
          </p:nvPr>
        </p:nvSpPr>
        <p:spPr/>
      </p:sp>
      <p:sp>
        <p:nvSpPr>
          <p:cNvPr id="1048666" name="Notes Placeholder 2"/>
          <p:cNvSpPr>
            <a:spLocks noGrp="1"/>
          </p:cNvSpPr>
          <p:nvPr>
            <p:ph type="body" idx="1"/>
          </p:nvPr>
        </p:nvSpPr>
        <p:spPr/>
        <p:txBody>
          <a:bodyPr/>
          <a:p>
            <a:r>
              <a:rPr dirty="0" lang="en-US"/>
              <a:t/>
            </a:r>
            <a:endParaRPr dirty="0" lang="en-US"/>
          </a:p>
        </p:txBody>
      </p:sp>
      <p:sp>
        <p:nvSpPr>
          <p:cNvPr id="1048667" name="Slide Number Placeholder 3"/>
          <p:cNvSpPr>
            <a:spLocks noGrp="1"/>
          </p:cNvSpPr>
          <p:nvPr>
            <p:ph type="sldNum" sz="quarter" idx="10"/>
          </p:nvPr>
        </p:nvSpPr>
        <p:spPr/>
        <p:txBody>
          <a:bodyPr/>
          <a:p>
            <a:fld id="{F7021451-1387-4CA6-816F-3879F97B5CBC}" type="slidenum">
              <a:rPr lang="en-US"/>
              <a:t>2</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37" name=""/>
        <p:cNvGrpSpPr/>
        <p:nvPr/>
      </p:nvGrpSpPr>
      <p:grpSpPr>
        <a:xfrm>
          <a:off x="0" y="0"/>
          <a:ext cx="0" cy="0"/>
          <a:chOff x="0" y="0"/>
          <a:chExt cx="0" cy="0"/>
        </a:xfrm>
      </p:grpSpPr>
      <p:sp>
        <p:nvSpPr>
          <p:cNvPr id="1048680" name="Slide Image Placeholder 1"/>
          <p:cNvSpPr>
            <a:spLocks noChangeAspect="1" noRot="1" noGrp="1"/>
          </p:cNvSpPr>
          <p:nvPr>
            <p:ph type="sldImg"/>
          </p:nvPr>
        </p:nvSpPr>
        <p:spPr/>
      </p:sp>
      <p:sp>
        <p:nvSpPr>
          <p:cNvPr id="1048681" name="Notes Placeholder 2"/>
          <p:cNvSpPr>
            <a:spLocks noGrp="1"/>
          </p:cNvSpPr>
          <p:nvPr>
            <p:ph type="body" idx="1"/>
          </p:nvPr>
        </p:nvSpPr>
        <p:spPr/>
        <p:txBody>
          <a:bodyPr/>
          <a:p>
            <a:r>
              <a:rPr dirty="0" lang="en-US"/>
              <a:t/>
            </a:r>
            <a:endParaRPr dirty="0" lang="en-US"/>
          </a:p>
        </p:txBody>
      </p:sp>
      <p:sp>
        <p:nvSpPr>
          <p:cNvPr id="1048682" name="Slide Number Placeholder 3"/>
          <p:cNvSpPr>
            <a:spLocks noGrp="1"/>
          </p:cNvSpPr>
          <p:nvPr>
            <p:ph type="sldNum" sz="quarter" idx="10"/>
          </p:nvPr>
        </p:nvSpPr>
        <p:spPr/>
        <p:txBody>
          <a:bodyPr/>
          <a:p>
            <a:fld id="{F7021451-1387-4CA6-816F-3879F97B5CBC}" type="slidenum">
              <a:rPr lang="en-US"/>
              <a:t>3</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40" name=""/>
        <p:cNvGrpSpPr/>
        <p:nvPr/>
      </p:nvGrpSpPr>
      <p:grpSpPr>
        <a:xfrm>
          <a:off x="0" y="0"/>
          <a:ext cx="0" cy="0"/>
          <a:chOff x="0" y="0"/>
          <a:chExt cx="0" cy="0"/>
        </a:xfrm>
      </p:grpSpPr>
      <p:sp>
        <p:nvSpPr>
          <p:cNvPr id="1048691" name="Slide Image Placeholder 1"/>
          <p:cNvSpPr>
            <a:spLocks noChangeAspect="1" noRot="1" noGrp="1"/>
          </p:cNvSpPr>
          <p:nvPr>
            <p:ph type="sldImg"/>
          </p:nvPr>
        </p:nvSpPr>
        <p:spPr/>
      </p:sp>
      <p:sp>
        <p:nvSpPr>
          <p:cNvPr id="1048692" name="Notes Placeholder 2"/>
          <p:cNvSpPr>
            <a:spLocks noGrp="1"/>
          </p:cNvSpPr>
          <p:nvPr>
            <p:ph type="body" idx="1"/>
          </p:nvPr>
        </p:nvSpPr>
        <p:spPr/>
        <p:txBody>
          <a:bodyPr/>
          <a:p>
            <a:r>
              <a:rPr dirty="0" lang="en-US"/>
              <a:t/>
            </a:r>
            <a:endParaRPr dirty="0" lang="en-US"/>
          </a:p>
        </p:txBody>
      </p:sp>
      <p:sp>
        <p:nvSpPr>
          <p:cNvPr id="1048693" name="Slide Number Placeholder 3"/>
          <p:cNvSpPr>
            <a:spLocks noGrp="1"/>
          </p:cNvSpPr>
          <p:nvPr>
            <p:ph type="sldNum" sz="quarter" idx="10"/>
          </p:nvPr>
        </p:nvSpPr>
        <p:spPr/>
        <p:txBody>
          <a:bodyPr/>
          <a:p>
            <a:fld id="{F7021451-1387-4CA6-816F-3879F97B5CBC}" type="slidenum">
              <a:rPr lang="en-US"/>
              <a:t>4</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28" name=""/>
        <p:cNvGrpSpPr/>
        <p:nvPr/>
      </p:nvGrpSpPr>
      <p:grpSpPr>
        <a:xfrm>
          <a:off x="0" y="0"/>
          <a:ext cx="0" cy="0"/>
          <a:chOff x="0" y="0"/>
          <a:chExt cx="0" cy="0"/>
        </a:xfrm>
      </p:grpSpPr>
      <p:sp>
        <p:nvSpPr>
          <p:cNvPr id="1048635" name="Slide Image Placeholder 1"/>
          <p:cNvSpPr>
            <a:spLocks noChangeAspect="1" noRot="1" noGrp="1"/>
          </p:cNvSpPr>
          <p:nvPr>
            <p:ph type="sldImg"/>
          </p:nvPr>
        </p:nvSpPr>
        <p:spPr/>
      </p:sp>
      <p:sp>
        <p:nvSpPr>
          <p:cNvPr id="1048636" name="Notes Placeholder 2"/>
          <p:cNvSpPr>
            <a:spLocks noGrp="1"/>
          </p:cNvSpPr>
          <p:nvPr>
            <p:ph type="body" idx="1"/>
          </p:nvPr>
        </p:nvSpPr>
        <p:spPr/>
        <p:txBody>
          <a:bodyPr/>
          <a:p>
            <a:r>
              <a:rPr dirty="0" lang="en-US"/>
              <a:t/>
            </a:r>
            <a:endParaRPr dirty="0" lang="en-US"/>
          </a:p>
        </p:txBody>
      </p:sp>
      <p:sp>
        <p:nvSpPr>
          <p:cNvPr id="1048637" name="Slide Number Placeholder 3"/>
          <p:cNvSpPr>
            <a:spLocks noGrp="1"/>
          </p:cNvSpPr>
          <p:nvPr>
            <p:ph type="sldNum" sz="quarter" idx="10"/>
          </p:nvPr>
        </p:nvSpPr>
        <p:spPr/>
        <p:txBody>
          <a:bodyPr/>
          <a:p>
            <a:fld id="{F7021451-1387-4CA6-816F-3879F97B5CBC}" type="slidenum">
              <a:rPr lang="en-US"/>
              <a:t>5</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sp>
        <p:nvSpPr>
          <p:cNvPr id="1048618" name="Slide Image Placeholder 1"/>
          <p:cNvSpPr>
            <a:spLocks noChangeAspect="1" noRot="1" noGrp="1"/>
          </p:cNvSpPr>
          <p:nvPr>
            <p:ph type="sldImg"/>
          </p:nvPr>
        </p:nvSpPr>
        <p:spPr/>
      </p:sp>
      <p:sp>
        <p:nvSpPr>
          <p:cNvPr id="1048619" name="Notes Placeholder 2"/>
          <p:cNvSpPr>
            <a:spLocks noGrp="1"/>
          </p:cNvSpPr>
          <p:nvPr>
            <p:ph type="body" idx="1"/>
          </p:nvPr>
        </p:nvSpPr>
        <p:spPr/>
        <p:txBody>
          <a:bodyPr/>
          <a:p>
            <a:r>
              <a:rPr dirty="0" lang="en-US"/>
              <a:t/>
            </a:r>
            <a:endParaRPr dirty="0" lang="en-US"/>
          </a:p>
        </p:txBody>
      </p:sp>
      <p:sp>
        <p:nvSpPr>
          <p:cNvPr id="1048620" name="Slide Number Placeholder 3"/>
          <p:cNvSpPr>
            <a:spLocks noGrp="1"/>
          </p:cNvSpPr>
          <p:nvPr>
            <p:ph type="sldNum" sz="quarter" idx="10"/>
          </p:nvPr>
        </p:nvSpPr>
        <p:spPr/>
        <p:txBody>
          <a:bodyPr/>
          <a:p>
            <a:fld id="{F7021451-1387-4CA6-816F-3879F97B5CBC}" type="slidenum">
              <a:rPr lang="en-US"/>
              <a:t>6</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22" name=""/>
        <p:cNvGrpSpPr/>
        <p:nvPr/>
      </p:nvGrpSpPr>
      <p:grpSpPr>
        <a:xfrm>
          <a:off x="0" y="0"/>
          <a:ext cx="0" cy="0"/>
          <a:chOff x="0" y="0"/>
          <a:chExt cx="0" cy="0"/>
        </a:xfrm>
      </p:grpSpPr>
      <p:sp>
        <p:nvSpPr>
          <p:cNvPr id="1048607" name="Slide Image Placeholder 1"/>
          <p:cNvSpPr>
            <a:spLocks noChangeAspect="1" noRot="1" noGrp="1"/>
          </p:cNvSpPr>
          <p:nvPr>
            <p:ph type="sldImg"/>
          </p:nvPr>
        </p:nvSpPr>
        <p:spPr/>
      </p:sp>
      <p:sp>
        <p:nvSpPr>
          <p:cNvPr id="1048608" name="Notes Placeholder 2"/>
          <p:cNvSpPr>
            <a:spLocks noGrp="1"/>
          </p:cNvSpPr>
          <p:nvPr>
            <p:ph type="body" idx="1"/>
          </p:nvPr>
        </p:nvSpPr>
        <p:spPr/>
        <p:txBody>
          <a:bodyPr/>
          <a:p>
            <a:r>
              <a:rPr dirty="0" lang="en-US"/>
              <a:t/>
            </a:r>
            <a:endParaRPr dirty="0" lang="en-US"/>
          </a:p>
        </p:txBody>
      </p:sp>
      <p:sp>
        <p:nvSpPr>
          <p:cNvPr id="1048609" name="Slide Number Placeholder 3"/>
          <p:cNvSpPr>
            <a:spLocks noGrp="1"/>
          </p:cNvSpPr>
          <p:nvPr>
            <p:ph type="sldNum" sz="quarter" idx="10"/>
          </p:nvPr>
        </p:nvSpPr>
        <p:spPr/>
        <p:txBody>
          <a:bodyPr/>
          <a:p>
            <a:fld id="{F7021451-1387-4CA6-816F-3879F97B5CBC}" type="slidenum">
              <a:rPr lang="en-US"/>
              <a:t>7</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6" name=""/>
        <p:cNvGrpSpPr/>
        <p:nvPr/>
      </p:nvGrpSpPr>
      <p:grpSpPr>
        <a:xfrm>
          <a:off x="0" y="0"/>
          <a:ext cx="0" cy="0"/>
          <a:chOff x="0" y="0"/>
          <a:chExt cx="0" cy="0"/>
        </a:xfrm>
      </p:grpSpPr>
      <p:sp>
        <p:nvSpPr>
          <p:cNvPr id="1048585" name="Slide Image Placeholder 1"/>
          <p:cNvSpPr>
            <a:spLocks noChangeAspect="1" noRot="1" noGrp="1"/>
          </p:cNvSpPr>
          <p:nvPr>
            <p:ph type="sldImg"/>
          </p:nvPr>
        </p:nvSpPr>
        <p:spPr/>
      </p:sp>
      <p:sp>
        <p:nvSpPr>
          <p:cNvPr id="1048586" name="Notes Placeholder 2"/>
          <p:cNvSpPr>
            <a:spLocks noGrp="1"/>
          </p:cNvSpPr>
          <p:nvPr>
            <p:ph type="body" idx="1"/>
          </p:nvPr>
        </p:nvSpPr>
        <p:spPr/>
        <p:txBody>
          <a:bodyPr/>
          <a:p>
            <a:r>
              <a:rPr dirty="0" lang="en-US"/>
              <a:t/>
            </a:r>
            <a:endParaRPr dirty="0" lang="en-US"/>
          </a:p>
        </p:txBody>
      </p:sp>
      <p:sp>
        <p:nvSpPr>
          <p:cNvPr id="1048587" name="Slide Number Placeholder 3"/>
          <p:cNvSpPr>
            <a:spLocks noGrp="1"/>
          </p:cNvSpPr>
          <p:nvPr>
            <p:ph type="sldNum" sz="quarter" idx="10"/>
          </p:nvPr>
        </p:nvSpPr>
        <p:spPr/>
        <p:txBody>
          <a:bodyPr/>
          <a:p>
            <a:fld id="{F7021451-1387-4CA6-816F-3879F97B5CBC}" type="slidenum">
              <a:rPr lang="en-US"/>
              <a:t>8</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3"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1" name=""/>
        <p:cNvGrpSpPr/>
        <p:nvPr/>
      </p:nvGrpSpPr>
      <p:grpSpPr>
        <a:xfrm>
          <a:off x="0" y="0"/>
          <a:ext cx="0" cy="0"/>
          <a:chOff x="0" y="0"/>
          <a:chExt cx="0" cy="0"/>
        </a:xfrm>
      </p:grpSpPr>
    </p:spTree>
  </p:cSld>
  <p:clrMap accent1="accent1" accent2="accent2" accent3="accent3" accent4="accent4" accent5="accent5" accent6="accent6" bg1="lt1" bg2="lt2" tx1="dk1" tx2="dk2" hlink="hlink" folHlink="folHlink"/>
  <p:sldLayoutIdLst>
    <p:sldLayoutId id="2147483649" r:id="rId1"/>
  </p:sldLayoutIdLst>
  <p:hf dt="0" ftr="0" hdr="0" sldNum="0"/>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slideLayout" Target="../slideLayouts/slideLayout1.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47" name=""/>
        <p:cNvGrpSpPr/>
        <p:nvPr/>
      </p:nvGrpSpPr>
      <p:grpSpPr>
        <a:xfrm>
          <a:off x="0" y="0"/>
          <a:ext cx="0" cy="0"/>
          <a:chOff x="0" y="0"/>
          <a:chExt cx="0" cy="0"/>
        </a:xfrm>
      </p:grpSpPr>
      <p:pic>
        <p:nvPicPr>
          <p:cNvPr id="2097184"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709" name=""/>
          <p:cNvSpPr/>
          <p:nvPr/>
        </p:nvSpPr>
        <p:spPr>
          <a:xfrm>
            <a:off x="3924496" y="1209243"/>
            <a:ext cx="7212106" cy="4919904"/>
          </a:xfrm>
          <a:prstGeom prst="roundRect"/>
          <a:solidFill>
            <a:srgbClr val="000000"/>
          </a:solidFill>
          <a:ln w="63500">
            <a:solidFill>
              <a:srgbClr val="666666"/>
            </a:solidFill>
          </a:ln>
        </p:spPr>
        <p:txBody>
          <a:bodyPr anchor="t" anchorCtr="1" vert="horz"/>
          <a:p>
            <a:pPr algn="ctr">
              <a:lnSpc>
                <a:spcPct val="100000"/>
              </a:lnSpc>
            </a:pPr>
            <a:r>
              <a:rPr altLang="en-GB" sz="2800" i="1" lang="en-US">
                <a:solidFill>
                  <a:srgbClr val="FFCB00"/>
                </a:solidFill>
              </a:rPr>
              <a:t>N</a:t>
            </a:r>
            <a:r>
              <a:rPr altLang="en-GB" sz="2800" i="1" lang="en-US">
                <a:solidFill>
                  <a:srgbClr val="FFCB00"/>
                </a:solidFill>
              </a:rPr>
              <a:t>A</a:t>
            </a:r>
            <a:r>
              <a:rPr altLang="en-GB" sz="2800" i="1" lang="en-US">
                <a:solidFill>
                  <a:srgbClr val="FFCB00"/>
                </a:solidFill>
              </a:rPr>
              <a:t>M</a:t>
            </a:r>
            <a:r>
              <a:rPr altLang="en-GB" sz="2800" i="1" lang="en-US">
                <a:solidFill>
                  <a:srgbClr val="FFCB00"/>
                </a:solidFill>
              </a:rPr>
              <a:t>E</a:t>
            </a:r>
            <a:r>
              <a:rPr altLang="en-GB" sz="2800" i="1" lang="en-US">
                <a:solidFill>
                  <a:srgbClr val="FFCB00"/>
                </a:solidFill>
              </a:rPr>
              <a:t> </a:t>
            </a:r>
            <a:r>
              <a:rPr altLang="en-GB" sz="2800" i="1" lang="en-US">
                <a:solidFill>
                  <a:srgbClr val="FFCB00"/>
                </a:solidFill>
              </a:rPr>
              <a:t> </a:t>
            </a:r>
            <a:r>
              <a:rPr altLang="en-GB" sz="2800" i="1" lang="en-US">
                <a:solidFill>
                  <a:srgbClr val="FFCB00"/>
                </a:solidFill>
              </a:rPr>
              <a:t>:</a:t>
            </a:r>
            <a:r>
              <a:rPr altLang="en-GB" sz="2800" i="1" lang="en-US">
                <a:solidFill>
                  <a:srgbClr val="FFCB00"/>
                </a:solidFill>
              </a:rPr>
              <a:t> </a:t>
            </a:r>
            <a:r>
              <a:rPr altLang="en-GB" sz="2800" i="1" lang="en-US">
                <a:solidFill>
                  <a:srgbClr val="FFCB00"/>
                </a:solidFill>
              </a:rPr>
              <a:t>A</a:t>
            </a:r>
            <a:r>
              <a:rPr altLang="en-GB" sz="2800" i="1" lang="en-US">
                <a:solidFill>
                  <a:srgbClr val="FFCB00"/>
                </a:solidFill>
              </a:rPr>
              <a:t>.</a:t>
            </a:r>
            <a:r>
              <a:rPr altLang="en-GB" sz="2800" i="1" lang="en-US">
                <a:solidFill>
                  <a:srgbClr val="FFCB00"/>
                </a:solidFill>
              </a:rPr>
              <a:t>V</a:t>
            </a:r>
            <a:r>
              <a:rPr altLang="en-GB" sz="2800" i="1" lang="en-US">
                <a:solidFill>
                  <a:srgbClr val="FFCB00"/>
                </a:solidFill>
              </a:rPr>
              <a:t>I</a:t>
            </a:r>
            <a:r>
              <a:rPr altLang="en-GB" sz="2800" i="1" lang="en-US">
                <a:solidFill>
                  <a:srgbClr val="FFCB00"/>
                </a:solidFill>
              </a:rPr>
              <a:t>G</a:t>
            </a:r>
            <a:r>
              <a:rPr altLang="en-GB" sz="2800" i="1" lang="en-US">
                <a:solidFill>
                  <a:srgbClr val="FFCB00"/>
                </a:solidFill>
              </a:rPr>
              <a:t>N</a:t>
            </a:r>
            <a:r>
              <a:rPr altLang="en-GB" sz="2800" i="1" lang="en-US">
                <a:solidFill>
                  <a:srgbClr val="FFCB00"/>
                </a:solidFill>
              </a:rPr>
              <a:t>E</a:t>
            </a:r>
            <a:r>
              <a:rPr altLang="en-GB" sz="2800" i="1" lang="en-US">
                <a:solidFill>
                  <a:srgbClr val="FFCB00"/>
                </a:solidFill>
              </a:rPr>
              <a:t>S</a:t>
            </a:r>
            <a:r>
              <a:rPr altLang="en-GB" sz="2800" i="1" lang="en-US">
                <a:solidFill>
                  <a:srgbClr val="FFCB00"/>
                </a:solidFill>
              </a:rPr>
              <a:t>H</a:t>
            </a:r>
            <a:r>
              <a:rPr altLang="en-GB" sz="2800" i="1" lang="en-US">
                <a:solidFill>
                  <a:srgbClr val="FFCB00"/>
                </a:solidFill>
              </a:rPr>
              <a:t> </a:t>
            </a:r>
            <a:endParaRPr sz="2800" i="1" lang="en-GB">
              <a:solidFill>
                <a:srgbClr val="FFCB00"/>
              </a:solidFill>
            </a:endParaRPr>
          </a:p>
          <a:p>
            <a:pPr algn="ctr">
              <a:lnSpc>
                <a:spcPct val="100000"/>
              </a:lnSpc>
            </a:pPr>
            <a:endParaRPr sz="2800" i="1" lang="en-GB">
              <a:solidFill>
                <a:srgbClr val="FFCB00"/>
              </a:solidFill>
            </a:endParaRPr>
          </a:p>
          <a:p>
            <a:pPr algn="ctr">
              <a:lnSpc>
                <a:spcPct val="100000"/>
              </a:lnSpc>
            </a:pPr>
            <a:endParaRPr sz="2800" i="1" lang="en-GB">
              <a:solidFill>
                <a:srgbClr val="FFCB00"/>
              </a:solidFill>
            </a:endParaRPr>
          </a:p>
          <a:p>
            <a:pPr algn="ctr">
              <a:lnSpc>
                <a:spcPct val="100000"/>
              </a:lnSpc>
            </a:pPr>
            <a:r>
              <a:rPr altLang="en-GB" sz="2800" i="1" lang="en-US">
                <a:solidFill>
                  <a:srgbClr val="FFCB00"/>
                </a:solidFill>
              </a:rPr>
              <a:t>N</a:t>
            </a:r>
            <a:r>
              <a:rPr altLang="en-GB" sz="2800" i="1" lang="en-US">
                <a:solidFill>
                  <a:srgbClr val="FFCB00"/>
                </a:solidFill>
              </a:rPr>
              <a:t>M</a:t>
            </a:r>
            <a:r>
              <a:rPr altLang="en-GB" sz="2800" i="1" lang="en-US">
                <a:solidFill>
                  <a:srgbClr val="FFCB00"/>
                </a:solidFill>
              </a:rPr>
              <a:t> </a:t>
            </a:r>
            <a:r>
              <a:rPr altLang="en-GB" sz="2800" i="1" lang="en-US">
                <a:solidFill>
                  <a:srgbClr val="FFCB00"/>
                </a:solidFill>
              </a:rPr>
              <a:t>I</a:t>
            </a:r>
            <a:r>
              <a:rPr altLang="en-GB" sz="2800" i="1" lang="en-US">
                <a:solidFill>
                  <a:srgbClr val="FFCB00"/>
                </a:solidFill>
              </a:rPr>
              <a:t>D</a:t>
            </a:r>
            <a:r>
              <a:rPr altLang="en-GB" sz="2800" i="1" lang="en-US">
                <a:solidFill>
                  <a:srgbClr val="FFCB00"/>
                </a:solidFill>
              </a:rPr>
              <a:t> </a:t>
            </a:r>
            <a:r>
              <a:rPr altLang="en-GB" sz="2800" i="1" lang="en-US">
                <a:solidFill>
                  <a:srgbClr val="FFCB00"/>
                </a:solidFill>
              </a:rPr>
              <a:t> </a:t>
            </a:r>
            <a:r>
              <a:rPr altLang="en-GB" sz="2800" i="1" lang="en-US">
                <a:solidFill>
                  <a:srgbClr val="FFCB00"/>
                </a:solidFill>
              </a:rPr>
              <a:t>:</a:t>
            </a:r>
            <a:r>
              <a:rPr altLang="en-GB" sz="2800" i="1" lang="en-US">
                <a:solidFill>
                  <a:srgbClr val="FFCB00"/>
                </a:solidFill>
              </a:rPr>
              <a:t> </a:t>
            </a:r>
            <a:r>
              <a:rPr altLang="en-GB" sz="2800" i="1" lang="en-US">
                <a:solidFill>
                  <a:srgbClr val="FFCB00"/>
                </a:solidFill>
              </a:rPr>
              <a:t> </a:t>
            </a:r>
            <a:r>
              <a:rPr altLang="en-GB" sz="2800" i="1" lang="en-US">
                <a:solidFill>
                  <a:srgbClr val="FFCB00"/>
                </a:solidFill>
              </a:rPr>
              <a:t>a</a:t>
            </a:r>
            <a:r>
              <a:rPr altLang="en-GB" sz="2800" i="1" lang="en-US">
                <a:solidFill>
                  <a:srgbClr val="FFCB00"/>
                </a:solidFill>
              </a:rPr>
              <a:t>u</a:t>
            </a:r>
            <a:r>
              <a:rPr altLang="en-GB" sz="2800" i="1" lang="en-US">
                <a:solidFill>
                  <a:srgbClr val="FFCB00"/>
                </a:solidFill>
              </a:rPr>
              <a:t>4</a:t>
            </a:r>
            <a:r>
              <a:rPr altLang="en-GB" sz="2800" i="1" lang="en-US">
                <a:solidFill>
                  <a:srgbClr val="FFCB00"/>
                </a:solidFill>
              </a:rPr>
              <a:t>1</a:t>
            </a:r>
            <a:r>
              <a:rPr altLang="en-GB" sz="2800" i="1" lang="en-US">
                <a:solidFill>
                  <a:srgbClr val="FFCB00"/>
                </a:solidFill>
              </a:rPr>
              <a:t>2</a:t>
            </a:r>
            <a:r>
              <a:rPr altLang="en-GB" sz="2800" i="1" lang="en-US">
                <a:solidFill>
                  <a:srgbClr val="FFCB00"/>
                </a:solidFill>
              </a:rPr>
              <a:t>7</a:t>
            </a:r>
            <a:r>
              <a:rPr altLang="en-GB" sz="2800" i="1" lang="en-US">
                <a:solidFill>
                  <a:srgbClr val="FFCB00"/>
                </a:solidFill>
              </a:rPr>
              <a:t>2</a:t>
            </a:r>
            <a:r>
              <a:rPr altLang="en-GB" sz="2800" i="1" lang="en-US">
                <a:solidFill>
                  <a:srgbClr val="FFCB00"/>
                </a:solidFill>
              </a:rPr>
              <a:t>1</a:t>
            </a:r>
            <a:r>
              <a:rPr altLang="en-GB" sz="2800" i="1" lang="en-US">
                <a:solidFill>
                  <a:srgbClr val="FFCB00"/>
                </a:solidFill>
              </a:rPr>
              <a:t>2</a:t>
            </a:r>
            <a:r>
              <a:rPr altLang="en-GB" sz="2800" i="1" lang="en-US">
                <a:solidFill>
                  <a:srgbClr val="FFCB00"/>
                </a:solidFill>
              </a:rPr>
              <a:t>0</a:t>
            </a:r>
            <a:r>
              <a:rPr altLang="en-GB" sz="2800" i="1" lang="en-US">
                <a:solidFill>
                  <a:srgbClr val="FFCB00"/>
                </a:solidFill>
              </a:rPr>
              <a:t>5</a:t>
            </a:r>
            <a:r>
              <a:rPr altLang="en-GB" sz="2800" i="1" lang="en-US">
                <a:solidFill>
                  <a:srgbClr val="FFCB00"/>
                </a:solidFill>
              </a:rPr>
              <a:t>0</a:t>
            </a:r>
            <a:r>
              <a:rPr altLang="en-GB" sz="2800" i="1" lang="en-US">
                <a:solidFill>
                  <a:srgbClr val="FFCB00"/>
                </a:solidFill>
              </a:rPr>
              <a:t>5</a:t>
            </a:r>
            <a:r>
              <a:rPr altLang="en-GB" sz="2800" i="1" lang="en-US">
                <a:solidFill>
                  <a:srgbClr val="FFCB00"/>
                </a:solidFill>
              </a:rPr>
              <a:t>7</a:t>
            </a:r>
            <a:endParaRPr sz="2800" i="1" lang="en-GB">
              <a:solidFill>
                <a:srgbClr val="FFCB00"/>
              </a:solidFill>
            </a:endParaRPr>
          </a:p>
          <a:p>
            <a:pPr algn="ctr">
              <a:lnSpc>
                <a:spcPct val="100000"/>
              </a:lnSpc>
            </a:pPr>
            <a:endParaRPr sz="2800" i="1" lang="en-GB">
              <a:solidFill>
                <a:srgbClr val="FFCB00"/>
              </a:solidFill>
            </a:endParaRPr>
          </a:p>
          <a:p>
            <a:pPr algn="ctr">
              <a:lnSpc>
                <a:spcPct val="100000"/>
              </a:lnSpc>
            </a:pPr>
            <a:endParaRPr sz="2800" i="1" lang="en-GB">
              <a:solidFill>
                <a:srgbClr val="FFCB00"/>
              </a:solidFill>
            </a:endParaRPr>
          </a:p>
          <a:p>
            <a:pPr algn="ctr">
              <a:lnSpc>
                <a:spcPct val="100000"/>
              </a:lnSpc>
            </a:pPr>
            <a:r>
              <a:rPr altLang="en-GB" sz="2800" i="1" lang="en-US">
                <a:solidFill>
                  <a:srgbClr val="FFCB00"/>
                </a:solidFill>
              </a:rPr>
              <a:t>C</a:t>
            </a:r>
            <a:r>
              <a:rPr altLang="en-GB" sz="2800" i="1" lang="en-US">
                <a:solidFill>
                  <a:srgbClr val="FFCB00"/>
                </a:solidFill>
              </a:rPr>
              <a:t>o</a:t>
            </a:r>
            <a:r>
              <a:rPr altLang="en-GB" sz="2800" i="1" lang="en-US">
                <a:solidFill>
                  <a:srgbClr val="FFCB00"/>
                </a:solidFill>
              </a:rPr>
              <a:t>l</a:t>
            </a:r>
            <a:r>
              <a:rPr altLang="en-GB" sz="2800" i="1" lang="en-US">
                <a:solidFill>
                  <a:srgbClr val="FFCB00"/>
                </a:solidFill>
              </a:rPr>
              <a:t>l</a:t>
            </a:r>
            <a:r>
              <a:rPr altLang="en-GB" sz="2800" i="1" lang="en-US">
                <a:solidFill>
                  <a:srgbClr val="FFCB00"/>
                </a:solidFill>
              </a:rPr>
              <a:t>e</a:t>
            </a:r>
            <a:r>
              <a:rPr altLang="en-GB" sz="2800" i="1" lang="en-US">
                <a:solidFill>
                  <a:srgbClr val="FFCB00"/>
                </a:solidFill>
              </a:rPr>
              <a:t>ge</a:t>
            </a:r>
            <a:r>
              <a:rPr altLang="en-GB" sz="2800" i="1" lang="en-US">
                <a:solidFill>
                  <a:srgbClr val="FFCB00"/>
                </a:solidFill>
              </a:rPr>
              <a:t> </a:t>
            </a:r>
            <a:r>
              <a:rPr altLang="en-GB" sz="2800" i="1" lang="en-US">
                <a:solidFill>
                  <a:srgbClr val="FFCB00"/>
                </a:solidFill>
              </a:rPr>
              <a:t> </a:t>
            </a:r>
            <a:r>
              <a:rPr altLang="en-GB" sz="2800" i="1" lang="en-US">
                <a:solidFill>
                  <a:srgbClr val="FFCB00"/>
                </a:solidFill>
              </a:rPr>
              <a:t>:</a:t>
            </a:r>
            <a:r>
              <a:rPr altLang="en-GB" sz="2800" i="1" lang="en-US">
                <a:solidFill>
                  <a:srgbClr val="FFCB00"/>
                </a:solidFill>
              </a:rPr>
              <a:t> </a:t>
            </a:r>
            <a:r>
              <a:rPr altLang="en-GB" sz="2800" i="1" lang="en-US">
                <a:solidFill>
                  <a:srgbClr val="FFCB00"/>
                </a:solidFill>
              </a:rPr>
              <a:t>T</a:t>
            </a:r>
            <a:r>
              <a:rPr altLang="en-GB" sz="2800" i="1" lang="en-US">
                <a:solidFill>
                  <a:srgbClr val="FFCB00"/>
                </a:solidFill>
              </a:rPr>
              <a:t>a</a:t>
            </a:r>
            <a:r>
              <a:rPr altLang="en-GB" sz="2800" i="1" lang="en-US">
                <a:solidFill>
                  <a:srgbClr val="FFCB00"/>
                </a:solidFill>
              </a:rPr>
              <a:t>g</a:t>
            </a:r>
            <a:r>
              <a:rPr altLang="en-GB" sz="2800" i="1" lang="en-US">
                <a:solidFill>
                  <a:srgbClr val="FFCB00"/>
                </a:solidFill>
              </a:rPr>
              <a:t>o</a:t>
            </a:r>
            <a:r>
              <a:rPr altLang="en-GB" sz="2800" i="1" lang="en-US">
                <a:solidFill>
                  <a:srgbClr val="FFCB00"/>
                </a:solidFill>
              </a:rPr>
              <a:t>re </a:t>
            </a:r>
            <a:r>
              <a:rPr altLang="en-GB" sz="2800" i="1" lang="en-US">
                <a:solidFill>
                  <a:srgbClr val="FFCB00"/>
                </a:solidFill>
              </a:rPr>
              <a:t>E</a:t>
            </a:r>
            <a:r>
              <a:rPr altLang="en-GB" sz="2800" i="1" lang="en-US">
                <a:solidFill>
                  <a:srgbClr val="FFCB00"/>
                </a:solidFill>
              </a:rPr>
              <a:t>n</a:t>
            </a:r>
            <a:r>
              <a:rPr altLang="en-GB" sz="2800" i="1" lang="en-US">
                <a:solidFill>
                  <a:srgbClr val="FFCB00"/>
                </a:solidFill>
              </a:rPr>
              <a:t>g</a:t>
            </a:r>
            <a:r>
              <a:rPr altLang="en-GB" sz="2800" i="1" lang="en-US">
                <a:solidFill>
                  <a:srgbClr val="FFCB00"/>
                </a:solidFill>
              </a:rPr>
              <a:t>i</a:t>
            </a:r>
            <a:r>
              <a:rPr altLang="en-GB" sz="2800" i="1" lang="en-US">
                <a:solidFill>
                  <a:srgbClr val="FFCB00"/>
                </a:solidFill>
              </a:rPr>
              <a:t>n</a:t>
            </a:r>
            <a:r>
              <a:rPr altLang="en-GB" sz="2800" i="1" lang="en-US">
                <a:solidFill>
                  <a:srgbClr val="FFCB00"/>
                </a:solidFill>
              </a:rPr>
              <a:t>eering </a:t>
            </a:r>
            <a:r>
              <a:rPr altLang="en-GB" sz="2800" i="1" lang="en-US">
                <a:solidFill>
                  <a:srgbClr val="FFCB00"/>
                </a:solidFill>
              </a:rPr>
              <a:t>C</a:t>
            </a:r>
            <a:r>
              <a:rPr altLang="en-GB" sz="2800" i="1" lang="en-US">
                <a:solidFill>
                  <a:srgbClr val="FFCB00"/>
                </a:solidFill>
              </a:rPr>
              <a:t>ollege </a:t>
            </a:r>
            <a:endParaRPr sz="2800" i="1" lang="en-GB">
              <a:solidFill>
                <a:srgbClr val="FFCB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7" name=""/>
        <p:cNvGrpSpPr/>
        <p:nvPr/>
      </p:nvGrpSpPr>
      <p:grpSpPr>
        <a:xfrm>
          <a:off x="0" y="0"/>
          <a:ext cx="0" cy="0"/>
          <a:chOff x="0" y="0"/>
          <a:chExt cx="0" cy="0"/>
        </a:xfrm>
      </p:grpSpPr>
      <p:pic>
        <p:nvPicPr>
          <p:cNvPr id="2097154"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588" name="Shape 0"/>
          <p:cNvSpPr/>
          <p:nvPr/>
        </p:nvSpPr>
        <p:spPr>
          <a:xfrm>
            <a:off x="0" y="0"/>
            <a:ext cx="14630400" cy="8229600"/>
          </a:xfrm>
          <a:prstGeom prst="rect"/>
          <a:solidFill>
            <a:srgbClr val="1B1C1D"/>
          </a:solidFill>
        </p:spPr>
      </p:sp>
      <p:sp>
        <p:nvSpPr>
          <p:cNvPr id="1048589" name="Text 1"/>
          <p:cNvSpPr/>
          <p:nvPr/>
        </p:nvSpPr>
        <p:spPr>
          <a:xfrm>
            <a:off x="2037993" y="1259324"/>
            <a:ext cx="5554980" cy="694373"/>
          </a:xfrm>
          <a:prstGeom prst="rect"/>
          <a:noFill/>
        </p:spPr>
        <p:txBody>
          <a:bodyPr anchor="t" rtlCol="0" wrap="none"/>
          <a:p>
            <a:pPr indent="0" marL="0">
              <a:lnSpc>
                <a:spcPts val="5468"/>
              </a:lnSpc>
              <a:buNone/>
            </a:pPr>
            <a:r>
              <a:rPr altLang="en-GB" dirty="0" sz="4374" lang="en-US" u="sng">
                <a:solidFill>
                  <a:srgbClr val="AE8625"/>
                </a:solidFill>
                <a:latin typeface="Prata" pitchFamily="34" charset="0"/>
                <a:ea typeface="Prata" pitchFamily="34" charset="-122"/>
                <a:cs typeface="Prata" pitchFamily="34" charset="-120"/>
              </a:rPr>
              <a:t>C</a:t>
            </a:r>
            <a:r>
              <a:rPr altLang="en-GB" dirty="0" sz="4374" lang="en-US" u="sng">
                <a:solidFill>
                  <a:srgbClr val="AE8625"/>
                </a:solidFill>
                <a:latin typeface="Prata" pitchFamily="34" charset="0"/>
                <a:ea typeface="Prata" pitchFamily="34" charset="-122"/>
                <a:cs typeface="Prata" pitchFamily="34" charset="-120"/>
              </a:rPr>
              <a:t>o</a:t>
            </a:r>
            <a:r>
              <a:rPr altLang="en-GB" dirty="0" sz="4374" lang="en-US" u="sng">
                <a:solidFill>
                  <a:srgbClr val="AE8625"/>
                </a:solidFill>
                <a:latin typeface="Prata" pitchFamily="34" charset="0"/>
                <a:ea typeface="Prata" pitchFamily="34" charset="-122"/>
                <a:cs typeface="Prata" pitchFamily="34" charset="-120"/>
              </a:rPr>
              <a:t>n</a:t>
            </a:r>
            <a:r>
              <a:rPr altLang="en-GB" dirty="0" sz="4374" lang="en-US" u="sng">
                <a:solidFill>
                  <a:srgbClr val="AE8625"/>
                </a:solidFill>
                <a:latin typeface="Prata" pitchFamily="34" charset="0"/>
                <a:ea typeface="Prata" pitchFamily="34" charset="-122"/>
                <a:cs typeface="Prata" pitchFamily="34" charset="-120"/>
              </a:rPr>
              <a:t>c</a:t>
            </a:r>
            <a:r>
              <a:rPr altLang="en-GB" dirty="0" sz="4374" lang="en-US" u="sng">
                <a:solidFill>
                  <a:srgbClr val="AE8625"/>
                </a:solidFill>
                <a:latin typeface="Prata" pitchFamily="34" charset="0"/>
                <a:ea typeface="Prata" pitchFamily="34" charset="-122"/>
                <a:cs typeface="Prata" pitchFamily="34" charset="-120"/>
              </a:rPr>
              <a:t>l</a:t>
            </a:r>
            <a:r>
              <a:rPr altLang="en-GB" dirty="0" sz="4374" lang="en-US" u="sng">
                <a:solidFill>
                  <a:srgbClr val="AE8625"/>
                </a:solidFill>
                <a:latin typeface="Prata" pitchFamily="34" charset="0"/>
                <a:ea typeface="Prata" pitchFamily="34" charset="-122"/>
                <a:cs typeface="Prata" pitchFamily="34" charset="-120"/>
              </a:rPr>
              <a:t>usion </a:t>
            </a:r>
            <a:endParaRPr dirty="0" sz="4374" lang="en-US" u="sng"/>
          </a:p>
        </p:txBody>
      </p:sp>
      <p:pic>
        <p:nvPicPr>
          <p:cNvPr id="2097155" name="Image 1" descr="preencoded.png"/>
          <p:cNvPicPr>
            <a:picLocks noChangeAspect="1"/>
          </p:cNvPicPr>
          <p:nvPr/>
        </p:nvPicPr>
        <p:blipFill>
          <a:blip xmlns:r="http://schemas.openxmlformats.org/officeDocument/2006/relationships" r:embed="rId2"/>
          <a:stretch>
            <a:fillRect/>
          </a:stretch>
        </p:blipFill>
        <p:spPr>
          <a:xfrm>
            <a:off x="2037993" y="2398038"/>
            <a:ext cx="3295888" cy="2036921"/>
          </a:xfrm>
          <a:prstGeom prst="rect"/>
        </p:spPr>
      </p:pic>
      <p:sp>
        <p:nvSpPr>
          <p:cNvPr id="1048590" name="Text 2"/>
          <p:cNvSpPr/>
          <p:nvPr/>
        </p:nvSpPr>
        <p:spPr>
          <a:xfrm>
            <a:off x="2037993" y="4712613"/>
            <a:ext cx="2777490" cy="347186"/>
          </a:xfrm>
          <a:prstGeom prst="rect"/>
          <a:noFill/>
        </p:spPr>
        <p:txBody>
          <a:bodyPr anchor="t" rtlCol="0" wrap="none"/>
          <a:p>
            <a:pPr algn="l" indent="0" marL="0">
              <a:lnSpc>
                <a:spcPts val="2734"/>
              </a:lnSpc>
              <a:buNone/>
            </a:pPr>
            <a:r>
              <a:rPr dirty="0" sz="2000" lang="en-US" u="sng">
                <a:solidFill>
                  <a:srgbClr val="AE8625"/>
                </a:solidFill>
                <a:latin typeface="Prata" pitchFamily="34" charset="0"/>
                <a:ea typeface="Prata" pitchFamily="34" charset="-122"/>
                <a:cs typeface="Prata" pitchFamily="34" charset="-120"/>
              </a:rPr>
              <a:t>Diverse Characters</a:t>
            </a:r>
            <a:endParaRPr dirty="0" sz="2000" lang="en-US" u="sng"/>
          </a:p>
        </p:txBody>
      </p:sp>
      <p:sp>
        <p:nvSpPr>
          <p:cNvPr id="1048591" name="Text 3"/>
          <p:cNvSpPr/>
          <p:nvPr/>
        </p:nvSpPr>
        <p:spPr>
          <a:xfrm>
            <a:off x="2037993" y="5193030"/>
            <a:ext cx="3295888" cy="1421606"/>
          </a:xfrm>
          <a:prstGeom prst="rect"/>
          <a:noFill/>
        </p:spPr>
        <p:txBody>
          <a:bodyPr anchor="t" rtlCol="0" wrap="square"/>
          <a:p>
            <a:pPr algn="l" indent="0" marL="0">
              <a:lnSpc>
                <a:spcPts val="2799"/>
              </a:lnSpc>
              <a:buNone/>
            </a:pPr>
            <a:r>
              <a:rPr dirty="0" sz="1800" lang="en-US">
                <a:solidFill>
                  <a:srgbClr val="CFCBBF"/>
                </a:solidFill>
                <a:latin typeface="Raleway" pitchFamily="34" charset="0"/>
                <a:ea typeface="Raleway" pitchFamily="34" charset="-122"/>
                <a:cs typeface="Raleway" pitchFamily="34" charset="-120"/>
              </a:rPr>
              <a:t>The result is a vast collection of diverse and unique anime characters with vibrant colors and impressive realism.</a:t>
            </a:r>
            <a:endParaRPr dirty="0" sz="1800" lang="en-US"/>
          </a:p>
        </p:txBody>
      </p:sp>
      <p:pic>
        <p:nvPicPr>
          <p:cNvPr id="2097156" name="Image 2" descr="preencoded.png"/>
          <p:cNvPicPr>
            <a:picLocks noChangeAspect="1"/>
          </p:cNvPicPr>
          <p:nvPr/>
        </p:nvPicPr>
        <p:blipFill>
          <a:blip xmlns:r="http://schemas.openxmlformats.org/officeDocument/2006/relationships" r:embed="rId3"/>
          <a:stretch>
            <a:fillRect/>
          </a:stretch>
        </p:blipFill>
        <p:spPr>
          <a:xfrm>
            <a:off x="5667137" y="2398038"/>
            <a:ext cx="3296007" cy="2037040"/>
          </a:xfrm>
          <a:prstGeom prst="rect"/>
        </p:spPr>
      </p:pic>
      <p:sp>
        <p:nvSpPr>
          <p:cNvPr id="1048592" name="Text 4"/>
          <p:cNvSpPr/>
          <p:nvPr/>
        </p:nvSpPr>
        <p:spPr>
          <a:xfrm>
            <a:off x="5667137" y="4712732"/>
            <a:ext cx="2777490" cy="347186"/>
          </a:xfrm>
          <a:prstGeom prst="rect"/>
          <a:noFill/>
        </p:spPr>
        <p:txBody>
          <a:bodyPr anchor="t" rtlCol="0" wrap="none"/>
          <a:p>
            <a:pPr algn="l" indent="0" marL="0">
              <a:lnSpc>
                <a:spcPts val="2734"/>
              </a:lnSpc>
              <a:buNone/>
            </a:pPr>
            <a:r>
              <a:rPr dirty="0" sz="2000" lang="en-US" u="sng">
                <a:solidFill>
                  <a:srgbClr val="AE8625"/>
                </a:solidFill>
                <a:latin typeface="Prata" pitchFamily="34" charset="0"/>
                <a:ea typeface="Prata" pitchFamily="34" charset="-122"/>
                <a:cs typeface="Prata" pitchFamily="34" charset="-120"/>
              </a:rPr>
              <a:t>User Experience</a:t>
            </a:r>
            <a:endParaRPr dirty="0" sz="2000" lang="en-US" u="sng"/>
          </a:p>
        </p:txBody>
      </p:sp>
      <p:sp>
        <p:nvSpPr>
          <p:cNvPr id="1048593" name="Text 5"/>
          <p:cNvSpPr/>
          <p:nvPr/>
        </p:nvSpPr>
        <p:spPr>
          <a:xfrm>
            <a:off x="5667137" y="5193149"/>
            <a:ext cx="3296007" cy="1421606"/>
          </a:xfrm>
          <a:prstGeom prst="rect"/>
          <a:noFill/>
        </p:spPr>
        <p:txBody>
          <a:bodyPr anchor="t" rtlCol="0" wrap="square"/>
          <a:p>
            <a:pPr algn="l" indent="0" marL="0">
              <a:lnSpc>
                <a:spcPts val="2799"/>
              </a:lnSpc>
              <a:buNone/>
            </a:pPr>
            <a:r>
              <a:rPr dirty="0" sz="1800" lang="en-US">
                <a:solidFill>
                  <a:srgbClr val="CFCBBF"/>
                </a:solidFill>
                <a:latin typeface="Raleway" pitchFamily="34" charset="0"/>
                <a:ea typeface="Raleway" pitchFamily="34" charset="-122"/>
                <a:cs typeface="Raleway" pitchFamily="34" charset="-120"/>
              </a:rPr>
              <a:t>Users enjoy an intuitive interface and seamless customization, enhancing their creativity and productivity.</a:t>
            </a:r>
            <a:endParaRPr dirty="0" sz="1800" lang="en-US"/>
          </a:p>
        </p:txBody>
      </p:sp>
      <p:pic>
        <p:nvPicPr>
          <p:cNvPr id="2097157" name="Image 3" descr="preencoded.png"/>
          <p:cNvPicPr>
            <a:picLocks noChangeAspect="1"/>
          </p:cNvPicPr>
          <p:nvPr/>
        </p:nvPicPr>
        <p:blipFill>
          <a:blip xmlns:r="http://schemas.openxmlformats.org/officeDocument/2006/relationships" r:embed="rId4"/>
          <a:stretch>
            <a:fillRect/>
          </a:stretch>
        </p:blipFill>
        <p:spPr>
          <a:xfrm>
            <a:off x="9296400" y="2398038"/>
            <a:ext cx="3296007" cy="2037040"/>
          </a:xfrm>
          <a:prstGeom prst="rect"/>
        </p:spPr>
      </p:pic>
      <p:sp>
        <p:nvSpPr>
          <p:cNvPr id="1048594" name="Text 6"/>
          <p:cNvSpPr/>
          <p:nvPr/>
        </p:nvSpPr>
        <p:spPr>
          <a:xfrm>
            <a:off x="9296400" y="4712732"/>
            <a:ext cx="2777490" cy="347186"/>
          </a:xfrm>
          <a:prstGeom prst="rect"/>
          <a:noFill/>
        </p:spPr>
        <p:txBody>
          <a:bodyPr anchor="t" rtlCol="0" wrap="none"/>
          <a:p>
            <a:pPr algn="l" indent="0" marL="0">
              <a:lnSpc>
                <a:spcPts val="2734"/>
              </a:lnSpc>
              <a:buNone/>
            </a:pPr>
            <a:r>
              <a:rPr dirty="0" sz="1800" lang="en-US" u="sng">
                <a:solidFill>
                  <a:srgbClr val="AE8625"/>
                </a:solidFill>
                <a:latin typeface="Prata" pitchFamily="34" charset="0"/>
                <a:ea typeface="Prata" pitchFamily="34" charset="-122"/>
                <a:cs typeface="Prata" pitchFamily="34" charset="-120"/>
              </a:rPr>
              <a:t>Community Impact</a:t>
            </a:r>
            <a:endParaRPr dirty="0" sz="1800" lang="en-US" u="sng"/>
          </a:p>
        </p:txBody>
      </p:sp>
      <p:sp>
        <p:nvSpPr>
          <p:cNvPr id="1048595" name="Text 7"/>
          <p:cNvSpPr/>
          <p:nvPr/>
        </p:nvSpPr>
        <p:spPr>
          <a:xfrm>
            <a:off x="9296400" y="5193149"/>
            <a:ext cx="3296007" cy="1777008"/>
          </a:xfrm>
          <a:prstGeom prst="rect"/>
          <a:noFill/>
        </p:spPr>
        <p:txBody>
          <a:bodyPr anchor="t" rtlCol="0" wrap="square"/>
          <a:p>
            <a:pPr algn="l" indent="0" marL="0">
              <a:lnSpc>
                <a:spcPts val="2799"/>
              </a:lnSpc>
              <a:buNone/>
            </a:pPr>
            <a:r>
              <a:rPr dirty="0" sz="1800" lang="en-US">
                <a:solidFill>
                  <a:srgbClr val="CFCBBF"/>
                </a:solidFill>
                <a:latin typeface="Raleway" pitchFamily="34" charset="0"/>
                <a:ea typeface="Raleway" pitchFamily="34" charset="-122"/>
                <a:cs typeface="Raleway" pitchFamily="34" charset="-120"/>
              </a:rPr>
              <a:t>The project makes a significant contribution to the anime community, fostering collaboration and artistic expression.</a:t>
            </a:r>
            <a:endParaRPr dirty="0" sz="1800"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29" name=""/>
        <p:cNvGrpSpPr/>
        <p:nvPr/>
      </p:nvGrpSpPr>
      <p:grpSpPr>
        <a:xfrm>
          <a:off x="0" y="0"/>
          <a:ext cx="0" cy="0"/>
          <a:chOff x="0" y="0"/>
          <a:chExt cx="0" cy="0"/>
        </a:xfrm>
      </p:grpSpPr>
      <p:pic>
        <p:nvPicPr>
          <p:cNvPr id="2097173"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38" name="Shape 0"/>
          <p:cNvSpPr/>
          <p:nvPr/>
        </p:nvSpPr>
        <p:spPr>
          <a:xfrm>
            <a:off x="0" y="0"/>
            <a:ext cx="14630400" cy="8229600"/>
          </a:xfrm>
          <a:prstGeom prst="rect"/>
          <a:solidFill>
            <a:srgbClr val="1B1C1D"/>
          </a:solidFill>
        </p:spPr>
      </p:sp>
      <p:pic>
        <p:nvPicPr>
          <p:cNvPr id="2097174" name="Image 1" descr="preencoded.png"/>
          <p:cNvPicPr>
            <a:picLocks noChangeAspect="1"/>
          </p:cNvPicPr>
          <p:nvPr/>
        </p:nvPicPr>
        <p:blipFill>
          <a:blip xmlns:r="http://schemas.openxmlformats.org/officeDocument/2006/relationships" r:embed="rId2"/>
          <a:stretch>
            <a:fillRect/>
          </a:stretch>
        </p:blipFill>
        <p:spPr>
          <a:xfrm>
            <a:off x="0" y="0"/>
            <a:ext cx="5486400" cy="8229600"/>
          </a:xfrm>
          <a:prstGeom prst="rect"/>
        </p:spPr>
      </p:pic>
      <p:sp>
        <p:nvSpPr>
          <p:cNvPr id="1048639" name="Text 1"/>
          <p:cNvSpPr/>
          <p:nvPr/>
        </p:nvSpPr>
        <p:spPr>
          <a:xfrm>
            <a:off x="6319599" y="779621"/>
            <a:ext cx="7477601" cy="2499598"/>
          </a:xfrm>
          <a:prstGeom prst="rect"/>
          <a:noFill/>
        </p:spPr>
        <p:txBody>
          <a:bodyPr anchor="t" rtlCol="0" wrap="square"/>
          <a:p>
            <a:pPr indent="0" marL="0">
              <a:lnSpc>
                <a:spcPts val="6561"/>
              </a:lnSpc>
              <a:buNone/>
            </a:pPr>
            <a:r>
              <a:rPr dirty="0" sz="5249" lang="en-US">
                <a:solidFill>
                  <a:srgbClr val="AE8625"/>
                </a:solidFill>
                <a:latin typeface="Prata" pitchFamily="34" charset="0"/>
                <a:ea typeface="Prata" pitchFamily="34" charset="-122"/>
                <a:cs typeface="Prata" pitchFamily="34" charset="-120"/>
              </a:rPr>
              <a:t>Introduction to Anime Face Generator using GAN</a:t>
            </a:r>
            <a:endParaRPr dirty="0" sz="5249" lang="en-US"/>
          </a:p>
        </p:txBody>
      </p:sp>
      <p:sp>
        <p:nvSpPr>
          <p:cNvPr id="1048640" name="Text 2"/>
          <p:cNvSpPr/>
          <p:nvPr/>
        </p:nvSpPr>
        <p:spPr>
          <a:xfrm>
            <a:off x="6319599" y="3612475"/>
            <a:ext cx="7477601" cy="3198614"/>
          </a:xfrm>
          <a:prstGeom prst="rect"/>
          <a:noFill/>
        </p:spPr>
        <p:txBody>
          <a:bodyPr anchor="t" rtlCol="0" wrap="square"/>
          <a:p>
            <a:pPr indent="0" marL="0">
              <a:lnSpc>
                <a:spcPts val="2799"/>
              </a:lnSpc>
              <a:buNone/>
            </a:pPr>
            <a:r>
              <a:rPr dirty="0" sz="2400" lang="en-US">
                <a:solidFill>
                  <a:srgbClr val="CFCBBF"/>
                </a:solidFill>
                <a:latin typeface="Raleway" pitchFamily="34" charset="0"/>
                <a:ea typeface="Raleway" pitchFamily="34" charset="-122"/>
                <a:cs typeface="Raleway" pitchFamily="34" charset="-120"/>
              </a:rPr>
              <a:t>Anime Face Generator using GAN is an innovative project that leverages Generative Adversarial Networks (GANs) to create unique and realistic anime-style faces. GANs are a type of artificial intelligence algorithm used in generative modeling, and they have the ability to produce highly convincing and detailed images. This project aims to explore the intersection of technology and art by developing an advanced system for generating anime character portraits. By harnessing the power of GANs, this project seeks to offer a cutting-edge solution for artists, creators, and enthusiasts in the anime community.</a:t>
            </a:r>
            <a:endParaRPr dirty="0" sz="2400"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32" name=""/>
        <p:cNvGrpSpPr/>
        <p:nvPr/>
      </p:nvGrpSpPr>
      <p:grpSpPr>
        <a:xfrm>
          <a:off x="0" y="0"/>
          <a:ext cx="0" cy="0"/>
          <a:chOff x="0" y="0"/>
          <a:chExt cx="0" cy="0"/>
        </a:xfrm>
      </p:grpSpPr>
      <p:pic>
        <p:nvPicPr>
          <p:cNvPr id="2097176"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47" name="Shape 0"/>
          <p:cNvSpPr/>
          <p:nvPr/>
        </p:nvSpPr>
        <p:spPr>
          <a:xfrm>
            <a:off x="0" y="0"/>
            <a:ext cx="14630400" cy="8229600"/>
          </a:xfrm>
          <a:prstGeom prst="rect"/>
          <a:solidFill>
            <a:srgbClr val="1B1C1D"/>
          </a:solidFill>
        </p:spPr>
      </p:sp>
      <p:pic>
        <p:nvPicPr>
          <p:cNvPr id="2097177" name="Image 1" descr="preencoded.png"/>
          <p:cNvPicPr>
            <a:picLocks noChangeAspect="1"/>
          </p:cNvPicPr>
          <p:nvPr/>
        </p:nvPicPr>
        <p:blipFill>
          <a:blip xmlns:r="http://schemas.openxmlformats.org/officeDocument/2006/relationships" r:embed="rId2"/>
          <a:stretch>
            <a:fillRect/>
          </a:stretch>
        </p:blipFill>
        <p:spPr>
          <a:xfrm>
            <a:off x="10972800" y="0"/>
            <a:ext cx="3657600" cy="8229600"/>
          </a:xfrm>
          <a:prstGeom prst="rect"/>
        </p:spPr>
      </p:pic>
      <p:sp>
        <p:nvSpPr>
          <p:cNvPr id="1048648" name="Text 1"/>
          <p:cNvSpPr/>
          <p:nvPr/>
        </p:nvSpPr>
        <p:spPr>
          <a:xfrm>
            <a:off x="833199" y="1103114"/>
            <a:ext cx="5554980" cy="694373"/>
          </a:xfrm>
          <a:prstGeom prst="rect"/>
          <a:noFill/>
        </p:spPr>
        <p:txBody>
          <a:bodyPr anchor="t" rtlCol="0" wrap="none"/>
          <a:p>
            <a:pPr indent="0" marL="0">
              <a:lnSpc>
                <a:spcPts val="5468"/>
              </a:lnSpc>
              <a:buNone/>
            </a:pPr>
            <a:r>
              <a:rPr dirty="0" sz="4374" lang="en-US" u="sng">
                <a:solidFill>
                  <a:srgbClr val="AE8625"/>
                </a:solidFill>
                <a:latin typeface="Prata" pitchFamily="34" charset="0"/>
                <a:ea typeface="Prata" pitchFamily="34" charset="-122"/>
                <a:cs typeface="Prata" pitchFamily="34" charset="-120"/>
              </a:rPr>
              <a:t>Agenda</a:t>
            </a:r>
            <a:endParaRPr dirty="0" sz="4374" lang="en-US" u="sng"/>
          </a:p>
        </p:txBody>
      </p:sp>
      <p:sp>
        <p:nvSpPr>
          <p:cNvPr id="1048649" name="Shape 2"/>
          <p:cNvSpPr/>
          <p:nvPr/>
        </p:nvSpPr>
        <p:spPr>
          <a:xfrm>
            <a:off x="1152644" y="2130743"/>
            <a:ext cx="27742" cy="4995624"/>
          </a:xfrm>
          <a:prstGeom prst="rect"/>
          <a:solidFill>
            <a:srgbClr val="D2AC47"/>
          </a:solidFill>
        </p:spPr>
      </p:sp>
      <p:sp>
        <p:nvSpPr>
          <p:cNvPr id="1048650" name="Shape 3"/>
          <p:cNvSpPr/>
          <p:nvPr/>
        </p:nvSpPr>
        <p:spPr>
          <a:xfrm>
            <a:off x="1416427" y="2540377"/>
            <a:ext cx="777597" cy="27742"/>
          </a:xfrm>
          <a:prstGeom prst="rect"/>
          <a:solidFill>
            <a:srgbClr val="D2AC47"/>
          </a:solidFill>
        </p:spPr>
      </p:sp>
      <p:sp>
        <p:nvSpPr>
          <p:cNvPr id="1048651" name="Shape 4"/>
          <p:cNvSpPr/>
          <p:nvPr/>
        </p:nvSpPr>
        <p:spPr>
          <a:xfrm>
            <a:off x="916484" y="2304336"/>
            <a:ext cx="499943" cy="499943"/>
          </a:xfrm>
          <a:prstGeom prst="roundRect">
            <a:avLst>
              <a:gd name="adj" fmla="val 13333"/>
            </a:avLst>
          </a:prstGeom>
          <a:solidFill>
            <a:srgbClr val="2D3033"/>
          </a:solidFill>
        </p:spPr>
      </p:sp>
      <p:sp>
        <p:nvSpPr>
          <p:cNvPr id="1048652" name="Text 5"/>
          <p:cNvSpPr/>
          <p:nvPr/>
        </p:nvSpPr>
        <p:spPr>
          <a:xfrm>
            <a:off x="1108889" y="2346008"/>
            <a:ext cx="115014" cy="416481"/>
          </a:xfrm>
          <a:prstGeom prst="rect"/>
          <a:noFill/>
        </p:spPr>
        <p:txBody>
          <a:bodyPr anchor="t" rtlCol="0" wrap="none"/>
          <a:p>
            <a:pPr algn="ctr" indent="0" marL="0">
              <a:lnSpc>
                <a:spcPts val="3281"/>
              </a:lnSpc>
              <a:buNone/>
            </a:pPr>
            <a:r>
              <a:rPr dirty="0" sz="2624" lang="en-US">
                <a:solidFill>
                  <a:srgbClr val="AE8625"/>
                </a:solidFill>
                <a:latin typeface="Prata" pitchFamily="34" charset="0"/>
                <a:ea typeface="Prata" pitchFamily="34" charset="-122"/>
                <a:cs typeface="Prata" pitchFamily="34" charset="-120"/>
              </a:rPr>
              <a:t>1</a:t>
            </a:r>
            <a:endParaRPr dirty="0" sz="2624" lang="en-US"/>
          </a:p>
        </p:txBody>
      </p:sp>
      <p:sp>
        <p:nvSpPr>
          <p:cNvPr id="1048653" name="Text 6"/>
          <p:cNvSpPr/>
          <p:nvPr/>
        </p:nvSpPr>
        <p:spPr>
          <a:xfrm>
            <a:off x="2388513" y="2352913"/>
            <a:ext cx="3414117" cy="347186"/>
          </a:xfrm>
          <a:prstGeom prst="rect"/>
          <a:noFill/>
        </p:spPr>
        <p:txBody>
          <a:bodyPr anchor="t" rtlCol="0" wrap="none"/>
          <a:p>
            <a:pPr algn="l" indent="0" marL="0">
              <a:lnSpc>
                <a:spcPts val="2734"/>
              </a:lnSpc>
              <a:buNone/>
            </a:pPr>
            <a:r>
              <a:rPr dirty="0" sz="2187" lang="en-US" u="sng">
                <a:solidFill>
                  <a:srgbClr val="AE8625"/>
                </a:solidFill>
                <a:latin typeface="Prata" pitchFamily="34" charset="0"/>
                <a:ea typeface="Prata" pitchFamily="34" charset="-122"/>
                <a:cs typeface="Prata" pitchFamily="34" charset="-120"/>
              </a:rPr>
              <a:t>Research &amp; Development</a:t>
            </a:r>
            <a:endParaRPr dirty="0" sz="2187" lang="en-US" u="sng"/>
          </a:p>
        </p:txBody>
      </p:sp>
      <p:sp>
        <p:nvSpPr>
          <p:cNvPr id="1048654" name="Text 7"/>
          <p:cNvSpPr/>
          <p:nvPr/>
        </p:nvSpPr>
        <p:spPr>
          <a:xfrm>
            <a:off x="2388513" y="2833330"/>
            <a:ext cx="7751088" cy="355402"/>
          </a:xfrm>
          <a:prstGeom prst="rect"/>
          <a:noFill/>
        </p:spPr>
        <p:txBody>
          <a:bodyPr anchor="t" rtlCol="0" wrap="none"/>
          <a:p>
            <a:pPr algn="l" indent="0" marL="0">
              <a:lnSpc>
                <a:spcPts val="2799"/>
              </a:lnSpc>
              <a:buNone/>
            </a:pPr>
            <a:r>
              <a:rPr dirty="0" sz="2000" lang="en-US">
                <a:solidFill>
                  <a:srgbClr val="CFCBBF"/>
                </a:solidFill>
                <a:latin typeface="Raleway" pitchFamily="34" charset="0"/>
                <a:ea typeface="Raleway" pitchFamily="34" charset="-122"/>
                <a:cs typeface="Raleway" pitchFamily="34" charset="-120"/>
              </a:rPr>
              <a:t>Exploring the capabilities of GANs in image generation and processing.</a:t>
            </a:r>
            <a:endParaRPr dirty="0" sz="2000" lang="en-US"/>
          </a:p>
        </p:txBody>
      </p:sp>
      <p:sp>
        <p:nvSpPr>
          <p:cNvPr id="1048655" name="Shape 8"/>
          <p:cNvSpPr/>
          <p:nvPr/>
        </p:nvSpPr>
        <p:spPr>
          <a:xfrm>
            <a:off x="1416427" y="4042708"/>
            <a:ext cx="777597" cy="27742"/>
          </a:xfrm>
          <a:prstGeom prst="rect"/>
          <a:solidFill>
            <a:srgbClr val="D2AC47"/>
          </a:solidFill>
        </p:spPr>
      </p:sp>
      <p:sp>
        <p:nvSpPr>
          <p:cNvPr id="1048656" name="Shape 9"/>
          <p:cNvSpPr/>
          <p:nvPr/>
        </p:nvSpPr>
        <p:spPr>
          <a:xfrm>
            <a:off x="916484" y="3806666"/>
            <a:ext cx="499943" cy="499943"/>
          </a:xfrm>
          <a:prstGeom prst="roundRect">
            <a:avLst>
              <a:gd name="adj" fmla="val 13333"/>
            </a:avLst>
          </a:prstGeom>
          <a:solidFill>
            <a:srgbClr val="2D3033"/>
          </a:solidFill>
        </p:spPr>
      </p:sp>
      <p:sp>
        <p:nvSpPr>
          <p:cNvPr id="1048657" name="Text 10"/>
          <p:cNvSpPr/>
          <p:nvPr/>
        </p:nvSpPr>
        <p:spPr>
          <a:xfrm>
            <a:off x="1064240" y="3848338"/>
            <a:ext cx="204311" cy="416481"/>
          </a:xfrm>
          <a:prstGeom prst="rect"/>
          <a:noFill/>
        </p:spPr>
        <p:txBody>
          <a:bodyPr anchor="t" rtlCol="0" wrap="none"/>
          <a:p>
            <a:pPr algn="ctr" indent="0" marL="0">
              <a:lnSpc>
                <a:spcPts val="3281"/>
              </a:lnSpc>
              <a:buNone/>
            </a:pPr>
            <a:r>
              <a:rPr dirty="0" sz="2624" lang="en-US">
                <a:solidFill>
                  <a:srgbClr val="AE8625"/>
                </a:solidFill>
                <a:latin typeface="Prata" pitchFamily="34" charset="0"/>
                <a:ea typeface="Prata" pitchFamily="34" charset="-122"/>
                <a:cs typeface="Prata" pitchFamily="34" charset="-120"/>
              </a:rPr>
              <a:t>2</a:t>
            </a:r>
            <a:endParaRPr dirty="0" sz="2624" lang="en-US"/>
          </a:p>
        </p:txBody>
      </p:sp>
      <p:sp>
        <p:nvSpPr>
          <p:cNvPr id="1048658" name="Text 11"/>
          <p:cNvSpPr/>
          <p:nvPr/>
        </p:nvSpPr>
        <p:spPr>
          <a:xfrm>
            <a:off x="2388513" y="3855244"/>
            <a:ext cx="3439954" cy="347186"/>
          </a:xfrm>
          <a:prstGeom prst="rect"/>
          <a:noFill/>
        </p:spPr>
        <p:txBody>
          <a:bodyPr anchor="t" rtlCol="0" wrap="none"/>
          <a:p>
            <a:pPr algn="l" indent="0" marL="0">
              <a:lnSpc>
                <a:spcPts val="2734"/>
              </a:lnSpc>
              <a:buNone/>
            </a:pPr>
            <a:r>
              <a:rPr dirty="0" sz="2187" lang="en-US" u="sng">
                <a:solidFill>
                  <a:srgbClr val="AE8625"/>
                </a:solidFill>
                <a:latin typeface="Prata" pitchFamily="34" charset="0"/>
                <a:ea typeface="Prata" pitchFamily="34" charset="-122"/>
                <a:cs typeface="Prata" pitchFamily="34" charset="-120"/>
              </a:rPr>
              <a:t>Design &amp; Implementation</a:t>
            </a:r>
            <a:endParaRPr dirty="0" sz="2187" lang="en-US" u="sng"/>
          </a:p>
        </p:txBody>
      </p:sp>
      <p:sp>
        <p:nvSpPr>
          <p:cNvPr id="1048659" name="Text 12"/>
          <p:cNvSpPr/>
          <p:nvPr/>
        </p:nvSpPr>
        <p:spPr>
          <a:xfrm>
            <a:off x="2388513" y="4335661"/>
            <a:ext cx="7751088" cy="710803"/>
          </a:xfrm>
          <a:prstGeom prst="rect"/>
          <a:noFill/>
        </p:spPr>
        <p:txBody>
          <a:bodyPr anchor="t" rtlCol="0" wrap="square"/>
          <a:p>
            <a:pPr algn="l" indent="0" marL="0">
              <a:lnSpc>
                <a:spcPts val="2799"/>
              </a:lnSpc>
              <a:buNone/>
            </a:pPr>
            <a:r>
              <a:rPr dirty="0" sz="2000" lang="en-US">
                <a:solidFill>
                  <a:srgbClr val="CFCBBF"/>
                </a:solidFill>
                <a:latin typeface="Raleway" pitchFamily="34" charset="0"/>
                <a:ea typeface="Raleway" pitchFamily="34" charset="-122"/>
                <a:cs typeface="Raleway" pitchFamily="34" charset="-120"/>
              </a:rPr>
              <a:t>Creating a user-friendly interface for generating and customizing anime faces.</a:t>
            </a:r>
            <a:endParaRPr dirty="0" sz="2000" lang="en-US"/>
          </a:p>
        </p:txBody>
      </p:sp>
      <p:sp>
        <p:nvSpPr>
          <p:cNvPr id="1048660" name="Shape 13"/>
          <p:cNvSpPr/>
          <p:nvPr/>
        </p:nvSpPr>
        <p:spPr>
          <a:xfrm>
            <a:off x="1416427" y="5900440"/>
            <a:ext cx="777597" cy="27742"/>
          </a:xfrm>
          <a:prstGeom prst="rect"/>
          <a:solidFill>
            <a:srgbClr val="D2AC47"/>
          </a:solidFill>
        </p:spPr>
      </p:sp>
      <p:sp>
        <p:nvSpPr>
          <p:cNvPr id="1048661" name="Shape 14"/>
          <p:cNvSpPr/>
          <p:nvPr/>
        </p:nvSpPr>
        <p:spPr>
          <a:xfrm>
            <a:off x="916484" y="5664398"/>
            <a:ext cx="499943" cy="499943"/>
          </a:xfrm>
          <a:prstGeom prst="roundRect">
            <a:avLst>
              <a:gd name="adj" fmla="val 13333"/>
            </a:avLst>
          </a:prstGeom>
          <a:solidFill>
            <a:srgbClr val="2D3033"/>
          </a:solidFill>
        </p:spPr>
      </p:sp>
      <p:sp>
        <p:nvSpPr>
          <p:cNvPr id="1048662" name="Text 15"/>
          <p:cNvSpPr/>
          <p:nvPr/>
        </p:nvSpPr>
        <p:spPr>
          <a:xfrm>
            <a:off x="1063050" y="5706070"/>
            <a:ext cx="206693" cy="416481"/>
          </a:xfrm>
          <a:prstGeom prst="rect"/>
          <a:noFill/>
        </p:spPr>
        <p:txBody>
          <a:bodyPr anchor="t" rtlCol="0" wrap="none"/>
          <a:p>
            <a:pPr algn="ctr" indent="0" marL="0">
              <a:lnSpc>
                <a:spcPts val="3281"/>
              </a:lnSpc>
              <a:buNone/>
            </a:pPr>
            <a:r>
              <a:rPr dirty="0" sz="2624" lang="en-US">
                <a:solidFill>
                  <a:srgbClr val="AE8625"/>
                </a:solidFill>
                <a:latin typeface="Prata" pitchFamily="34" charset="0"/>
                <a:ea typeface="Prata" pitchFamily="34" charset="-122"/>
                <a:cs typeface="Prata" pitchFamily="34" charset="-120"/>
              </a:rPr>
              <a:t>3</a:t>
            </a:r>
            <a:endParaRPr dirty="0" sz="2624" lang="en-US"/>
          </a:p>
        </p:txBody>
      </p:sp>
      <p:sp>
        <p:nvSpPr>
          <p:cNvPr id="1048663" name="Text 16"/>
          <p:cNvSpPr/>
          <p:nvPr/>
        </p:nvSpPr>
        <p:spPr>
          <a:xfrm>
            <a:off x="2388513" y="5712976"/>
            <a:ext cx="2777490" cy="347186"/>
          </a:xfrm>
          <a:prstGeom prst="rect"/>
          <a:noFill/>
        </p:spPr>
        <p:txBody>
          <a:bodyPr anchor="t" rtlCol="0" wrap="none"/>
          <a:p>
            <a:pPr algn="l" indent="0" marL="0">
              <a:lnSpc>
                <a:spcPts val="2734"/>
              </a:lnSpc>
              <a:buNone/>
            </a:pPr>
            <a:r>
              <a:rPr dirty="0" sz="2187" lang="en-US" u="sng">
                <a:solidFill>
                  <a:srgbClr val="AE8625"/>
                </a:solidFill>
                <a:latin typeface="Prata" pitchFamily="34" charset="0"/>
                <a:ea typeface="Prata" pitchFamily="34" charset="-122"/>
                <a:cs typeface="Prata" pitchFamily="34" charset="-120"/>
              </a:rPr>
              <a:t>Testing &amp; Iteration</a:t>
            </a:r>
            <a:endParaRPr dirty="0" sz="2187" lang="en-US" u="sng"/>
          </a:p>
        </p:txBody>
      </p:sp>
      <p:sp>
        <p:nvSpPr>
          <p:cNvPr id="1048664" name="Text 17"/>
          <p:cNvSpPr/>
          <p:nvPr/>
        </p:nvSpPr>
        <p:spPr>
          <a:xfrm>
            <a:off x="2388513" y="6193393"/>
            <a:ext cx="7751088" cy="710803"/>
          </a:xfrm>
          <a:prstGeom prst="rect"/>
          <a:noFill/>
        </p:spPr>
        <p:txBody>
          <a:bodyPr anchor="t" rtlCol="0" wrap="square"/>
          <a:p>
            <a:pPr algn="l" indent="0" marL="0">
              <a:lnSpc>
                <a:spcPts val="2799"/>
              </a:lnSpc>
              <a:buNone/>
            </a:pPr>
            <a:r>
              <a:rPr dirty="0" sz="2000" lang="en-US">
                <a:solidFill>
                  <a:srgbClr val="CFCBBF"/>
                </a:solidFill>
                <a:latin typeface="Raleway" pitchFamily="34" charset="0"/>
                <a:ea typeface="Raleway" pitchFamily="34" charset="-122"/>
                <a:cs typeface="Raleway" pitchFamily="34" charset="-120"/>
              </a:rPr>
              <a:t>Conducting thorough testing and refinement to ensure the quality and reliability of generated faces.</a:t>
            </a:r>
            <a:endParaRPr dirty="0" sz="2000"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35" name=""/>
        <p:cNvGrpSpPr/>
        <p:nvPr/>
      </p:nvGrpSpPr>
      <p:grpSpPr>
        <a:xfrm>
          <a:off x="0" y="0"/>
          <a:ext cx="0" cy="0"/>
          <a:chOff x="0" y="0"/>
          <a:chExt cx="0" cy="0"/>
        </a:xfrm>
      </p:grpSpPr>
      <p:pic>
        <p:nvPicPr>
          <p:cNvPr id="2097179"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68" name="Shape 0"/>
          <p:cNvSpPr/>
          <p:nvPr/>
        </p:nvSpPr>
        <p:spPr>
          <a:xfrm>
            <a:off x="0" y="0"/>
            <a:ext cx="14630400" cy="8229600"/>
          </a:xfrm>
          <a:prstGeom prst="rect"/>
          <a:solidFill>
            <a:srgbClr val="1B1C1D"/>
          </a:solidFill>
        </p:spPr>
      </p:sp>
      <p:pic>
        <p:nvPicPr>
          <p:cNvPr id="2097180" name="Image 1" descr="preencoded.png"/>
          <p:cNvPicPr>
            <a:picLocks noChangeAspect="1"/>
          </p:cNvPicPr>
          <p:nvPr/>
        </p:nvPicPr>
        <p:blipFill>
          <a:blip xmlns:r="http://schemas.openxmlformats.org/officeDocument/2006/relationships" r:embed="rId2"/>
          <a:stretch>
            <a:fillRect/>
          </a:stretch>
        </p:blipFill>
        <p:spPr>
          <a:xfrm>
            <a:off x="0" y="0"/>
            <a:ext cx="14630400" cy="8229600"/>
          </a:xfrm>
          <a:prstGeom prst="rect"/>
        </p:spPr>
      </p:pic>
      <p:sp>
        <p:nvSpPr>
          <p:cNvPr id="1048670" name="Text 2"/>
          <p:cNvSpPr/>
          <p:nvPr/>
        </p:nvSpPr>
        <p:spPr>
          <a:xfrm>
            <a:off x="2037993" y="1898809"/>
            <a:ext cx="5554980" cy="694373"/>
          </a:xfrm>
          <a:prstGeom prst="rect"/>
          <a:noFill/>
        </p:spPr>
        <p:txBody>
          <a:bodyPr anchor="t" rtlCol="0" wrap="none"/>
          <a:p>
            <a:pPr indent="0" marL="0">
              <a:lnSpc>
                <a:spcPts val="5468"/>
              </a:lnSpc>
              <a:buNone/>
            </a:pPr>
            <a:r>
              <a:rPr dirty="0" sz="4374" lang="en-US" u="sng">
                <a:solidFill>
                  <a:srgbClr val="AE8625"/>
                </a:solidFill>
                <a:latin typeface="Prata" pitchFamily="34" charset="0"/>
                <a:ea typeface="Prata" pitchFamily="34" charset="-122"/>
                <a:cs typeface="Prata" pitchFamily="34" charset="-120"/>
              </a:rPr>
              <a:t>Problem statement</a:t>
            </a:r>
            <a:endParaRPr dirty="0" sz="4374" lang="en-US" u="sng"/>
          </a:p>
        </p:txBody>
      </p:sp>
      <p:sp>
        <p:nvSpPr>
          <p:cNvPr id="1048671" name="Shape 3"/>
          <p:cNvSpPr/>
          <p:nvPr/>
        </p:nvSpPr>
        <p:spPr>
          <a:xfrm>
            <a:off x="2037993" y="2926437"/>
            <a:ext cx="3370064" cy="3404354"/>
          </a:xfrm>
          <a:prstGeom prst="roundRect">
            <a:avLst>
              <a:gd name="adj" fmla="val 1978"/>
            </a:avLst>
          </a:prstGeom>
          <a:solidFill>
            <a:srgbClr val="2D3033"/>
          </a:solidFill>
        </p:spPr>
      </p:sp>
      <p:sp>
        <p:nvSpPr>
          <p:cNvPr id="1048672" name="Text 4"/>
          <p:cNvSpPr/>
          <p:nvPr/>
        </p:nvSpPr>
        <p:spPr>
          <a:xfrm>
            <a:off x="2260163" y="3148608"/>
            <a:ext cx="2925723" cy="694373"/>
          </a:xfrm>
          <a:prstGeom prst="rect"/>
          <a:noFill/>
        </p:spPr>
        <p:txBody>
          <a:bodyPr anchor="t" rtlCol="0" wrap="square"/>
          <a:p>
            <a:pPr indent="0" marL="0">
              <a:lnSpc>
                <a:spcPts val="2734"/>
              </a:lnSpc>
              <a:buNone/>
            </a:pPr>
            <a:r>
              <a:rPr dirty="0" sz="2400" lang="en-US">
                <a:solidFill>
                  <a:srgbClr val="AE8625"/>
                </a:solidFill>
                <a:latin typeface="Prata" pitchFamily="34" charset="0"/>
                <a:ea typeface="Prata" pitchFamily="34" charset="-122"/>
                <a:cs typeface="Prata" pitchFamily="34" charset="-120"/>
              </a:rPr>
              <a:t>Variety and Customization</a:t>
            </a:r>
            <a:endParaRPr dirty="0" sz="2400" lang="en-US"/>
          </a:p>
        </p:txBody>
      </p:sp>
      <p:sp>
        <p:nvSpPr>
          <p:cNvPr id="1048673" name="Text 5"/>
          <p:cNvSpPr/>
          <p:nvPr/>
        </p:nvSpPr>
        <p:spPr>
          <a:xfrm>
            <a:off x="2260163" y="3976211"/>
            <a:ext cx="2925723" cy="1777008"/>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Existing anime character generation tools lack the ability to produce diverse and customizable faces, limiting creative possibilities.</a:t>
            </a:r>
            <a:endParaRPr dirty="0" sz="1800" lang="en-US"/>
          </a:p>
        </p:txBody>
      </p:sp>
      <p:sp>
        <p:nvSpPr>
          <p:cNvPr id="1048674" name="Shape 6"/>
          <p:cNvSpPr/>
          <p:nvPr/>
        </p:nvSpPr>
        <p:spPr>
          <a:xfrm>
            <a:off x="5630228" y="2926437"/>
            <a:ext cx="3370064" cy="3404354"/>
          </a:xfrm>
          <a:prstGeom prst="roundRect">
            <a:avLst>
              <a:gd name="adj" fmla="val 1978"/>
            </a:avLst>
          </a:prstGeom>
          <a:solidFill>
            <a:srgbClr val="2D3033"/>
          </a:solidFill>
        </p:spPr>
      </p:sp>
      <p:sp>
        <p:nvSpPr>
          <p:cNvPr id="1048675" name="Text 7"/>
          <p:cNvSpPr/>
          <p:nvPr/>
        </p:nvSpPr>
        <p:spPr>
          <a:xfrm>
            <a:off x="5852398" y="3148608"/>
            <a:ext cx="2925723" cy="694373"/>
          </a:xfrm>
          <a:prstGeom prst="rect"/>
          <a:noFill/>
        </p:spPr>
        <p:txBody>
          <a:bodyPr anchor="t" rtlCol="0" wrap="square"/>
          <a:p>
            <a:pPr indent="0" marL="0">
              <a:lnSpc>
                <a:spcPts val="2734"/>
              </a:lnSpc>
              <a:buNone/>
            </a:pPr>
            <a:r>
              <a:rPr dirty="0" sz="2400" lang="en-US">
                <a:solidFill>
                  <a:srgbClr val="AE8625"/>
                </a:solidFill>
                <a:latin typeface="Prata" pitchFamily="34" charset="0"/>
                <a:ea typeface="Prata" pitchFamily="34" charset="-122"/>
                <a:cs typeface="Prata" pitchFamily="34" charset="-120"/>
              </a:rPr>
              <a:t>Fine Details and Realism</a:t>
            </a:r>
            <a:endParaRPr dirty="0" sz="2400" lang="en-US"/>
          </a:p>
        </p:txBody>
      </p:sp>
      <p:sp>
        <p:nvSpPr>
          <p:cNvPr id="1048676" name="Text 8"/>
          <p:cNvSpPr/>
          <p:nvPr/>
        </p:nvSpPr>
        <p:spPr>
          <a:xfrm>
            <a:off x="5741312" y="3976210"/>
            <a:ext cx="2925723" cy="2132409"/>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Current solutions struggle to capture fine details and realistic features in generated anime faces, hindering the immersive experience.</a:t>
            </a:r>
            <a:endParaRPr dirty="0" sz="1800" lang="en-US"/>
          </a:p>
        </p:txBody>
      </p:sp>
      <p:sp>
        <p:nvSpPr>
          <p:cNvPr id="1048677" name="Shape 9"/>
          <p:cNvSpPr/>
          <p:nvPr/>
        </p:nvSpPr>
        <p:spPr>
          <a:xfrm>
            <a:off x="9222462" y="2926437"/>
            <a:ext cx="3370064" cy="3404354"/>
          </a:xfrm>
          <a:prstGeom prst="roundRect">
            <a:avLst>
              <a:gd name="adj" fmla="val 1978"/>
            </a:avLst>
          </a:prstGeom>
          <a:solidFill>
            <a:srgbClr val="2D3033"/>
          </a:solidFill>
        </p:spPr>
      </p:sp>
      <p:sp>
        <p:nvSpPr>
          <p:cNvPr id="1048678" name="Text 10"/>
          <p:cNvSpPr/>
          <p:nvPr/>
        </p:nvSpPr>
        <p:spPr>
          <a:xfrm>
            <a:off x="9444633" y="3148608"/>
            <a:ext cx="2925723" cy="694373"/>
          </a:xfrm>
          <a:prstGeom prst="rect"/>
          <a:noFill/>
        </p:spPr>
        <p:txBody>
          <a:bodyPr anchor="t" rtlCol="0" wrap="square"/>
          <a:p>
            <a:pPr indent="0" marL="0">
              <a:lnSpc>
                <a:spcPts val="2734"/>
              </a:lnSpc>
              <a:buNone/>
            </a:pPr>
            <a:r>
              <a:rPr dirty="0" sz="2400" lang="en-US">
                <a:solidFill>
                  <a:srgbClr val="AE8625"/>
                </a:solidFill>
                <a:latin typeface="Prata" pitchFamily="34" charset="0"/>
                <a:ea typeface="Prata" pitchFamily="34" charset="-122"/>
                <a:cs typeface="Prata" pitchFamily="34" charset="-120"/>
              </a:rPr>
              <a:t>User-Friendly Interface</a:t>
            </a:r>
            <a:endParaRPr dirty="0" sz="2400" lang="en-US"/>
          </a:p>
        </p:txBody>
      </p:sp>
      <p:sp>
        <p:nvSpPr>
          <p:cNvPr id="1048679" name="Text 11"/>
          <p:cNvSpPr/>
          <p:nvPr/>
        </p:nvSpPr>
        <p:spPr>
          <a:xfrm>
            <a:off x="9444633" y="3976211"/>
            <a:ext cx="2925723" cy="1777008"/>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Complex user interfaces of available anime face generators pose usability challenges for both amateur and professional users.</a:t>
            </a:r>
            <a:endParaRPr dirty="0" sz="1800"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38" name=""/>
        <p:cNvGrpSpPr/>
        <p:nvPr/>
      </p:nvGrpSpPr>
      <p:grpSpPr>
        <a:xfrm>
          <a:off x="0" y="0"/>
          <a:ext cx="0" cy="0"/>
          <a:chOff x="0" y="0"/>
          <a:chExt cx="0" cy="0"/>
        </a:xfrm>
      </p:grpSpPr>
      <p:pic>
        <p:nvPicPr>
          <p:cNvPr id="2097182"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83" name="Shape 0"/>
          <p:cNvSpPr/>
          <p:nvPr/>
        </p:nvSpPr>
        <p:spPr>
          <a:xfrm>
            <a:off x="0" y="0"/>
            <a:ext cx="14630400" cy="8229600"/>
          </a:xfrm>
          <a:prstGeom prst="rect"/>
          <a:solidFill>
            <a:srgbClr val="1B1C1D"/>
          </a:solidFill>
        </p:spPr>
      </p:sp>
      <p:sp>
        <p:nvSpPr>
          <p:cNvPr id="1048684" name="Text 1"/>
          <p:cNvSpPr/>
          <p:nvPr/>
        </p:nvSpPr>
        <p:spPr>
          <a:xfrm>
            <a:off x="2037993" y="2216706"/>
            <a:ext cx="5554980" cy="694373"/>
          </a:xfrm>
          <a:prstGeom prst="rect"/>
          <a:noFill/>
        </p:spPr>
        <p:txBody>
          <a:bodyPr anchor="t" rtlCol="0" wrap="none"/>
          <a:p>
            <a:pPr indent="0" marL="0">
              <a:lnSpc>
                <a:spcPts val="5468"/>
              </a:lnSpc>
              <a:buNone/>
            </a:pPr>
            <a:r>
              <a:rPr dirty="0" sz="4374" lang="en-US" u="sng">
                <a:solidFill>
                  <a:srgbClr val="AE8625"/>
                </a:solidFill>
                <a:latin typeface="Prata" pitchFamily="34" charset="0"/>
                <a:ea typeface="Prata" pitchFamily="34" charset="-122"/>
                <a:cs typeface="Prata" pitchFamily="34" charset="-120"/>
              </a:rPr>
              <a:t>Project Overview</a:t>
            </a:r>
            <a:endParaRPr dirty="0" sz="4374" lang="en-US" u="sng"/>
          </a:p>
        </p:txBody>
      </p:sp>
      <p:sp>
        <p:nvSpPr>
          <p:cNvPr id="1048685" name="Text 2"/>
          <p:cNvSpPr/>
          <p:nvPr/>
        </p:nvSpPr>
        <p:spPr>
          <a:xfrm>
            <a:off x="2037993" y="3466505"/>
            <a:ext cx="2777490" cy="347186"/>
          </a:xfrm>
          <a:prstGeom prst="rect"/>
          <a:noFill/>
        </p:spPr>
        <p:txBody>
          <a:bodyPr anchor="t" rtlCol="0" wrap="none"/>
          <a:p>
            <a:pPr indent="0" marL="0">
              <a:lnSpc>
                <a:spcPts val="2734"/>
              </a:lnSpc>
              <a:buNone/>
            </a:pPr>
            <a:r>
              <a:rPr dirty="0" sz="2400" lang="en-US" u="sng">
                <a:solidFill>
                  <a:srgbClr val="AE8625"/>
                </a:solidFill>
                <a:latin typeface="Prata" pitchFamily="34" charset="0"/>
                <a:ea typeface="Prata" pitchFamily="34" charset="-122"/>
                <a:cs typeface="Prata" pitchFamily="34" charset="-120"/>
              </a:rPr>
              <a:t>Technology</a:t>
            </a:r>
            <a:endParaRPr dirty="0" sz="2400" lang="en-US" u="sng"/>
          </a:p>
        </p:txBody>
      </p:sp>
      <p:sp>
        <p:nvSpPr>
          <p:cNvPr id="1048686" name="Text 3"/>
          <p:cNvSpPr/>
          <p:nvPr/>
        </p:nvSpPr>
        <p:spPr>
          <a:xfrm>
            <a:off x="2037993" y="4035862"/>
            <a:ext cx="3156347" cy="1777008"/>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The project utilizes advanced machine learning techniques, specifically GANs, to achieve realistic anime face generation.</a:t>
            </a:r>
            <a:endParaRPr dirty="0" sz="1800" lang="en-US"/>
          </a:p>
        </p:txBody>
      </p:sp>
      <p:sp>
        <p:nvSpPr>
          <p:cNvPr id="1048687" name="Text 4"/>
          <p:cNvSpPr/>
          <p:nvPr/>
        </p:nvSpPr>
        <p:spPr>
          <a:xfrm>
            <a:off x="5743932" y="3466505"/>
            <a:ext cx="2777490" cy="347186"/>
          </a:xfrm>
          <a:prstGeom prst="rect"/>
          <a:noFill/>
        </p:spPr>
        <p:txBody>
          <a:bodyPr anchor="t" rtlCol="0" wrap="none"/>
          <a:p>
            <a:pPr indent="0" marL="0">
              <a:lnSpc>
                <a:spcPts val="2734"/>
              </a:lnSpc>
              <a:buNone/>
            </a:pPr>
            <a:r>
              <a:rPr dirty="0" sz="2400" lang="en-US" u="sng">
                <a:solidFill>
                  <a:srgbClr val="AE8625"/>
                </a:solidFill>
                <a:latin typeface="Prata" pitchFamily="34" charset="0"/>
                <a:ea typeface="Prata" pitchFamily="34" charset="-122"/>
                <a:cs typeface="Prata" pitchFamily="34" charset="-120"/>
              </a:rPr>
              <a:t>Artistic Expression</a:t>
            </a:r>
            <a:endParaRPr dirty="0" sz="2400" lang="en-US" u="sng"/>
          </a:p>
        </p:txBody>
      </p:sp>
      <p:sp>
        <p:nvSpPr>
          <p:cNvPr id="1048688" name="Text 5"/>
          <p:cNvSpPr/>
          <p:nvPr/>
        </p:nvSpPr>
        <p:spPr>
          <a:xfrm>
            <a:off x="5743932" y="4035862"/>
            <a:ext cx="3156347" cy="1777008"/>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It aims to empower artists and creators with a tool for expressing their ideas through customized anime character designs.</a:t>
            </a:r>
            <a:endParaRPr dirty="0" sz="1800" lang="en-US"/>
          </a:p>
        </p:txBody>
      </p:sp>
      <p:sp>
        <p:nvSpPr>
          <p:cNvPr id="1048689" name="Text 6"/>
          <p:cNvSpPr/>
          <p:nvPr/>
        </p:nvSpPr>
        <p:spPr>
          <a:xfrm>
            <a:off x="9449872" y="3466505"/>
            <a:ext cx="2777490" cy="347186"/>
          </a:xfrm>
          <a:prstGeom prst="rect"/>
          <a:noFill/>
        </p:spPr>
        <p:txBody>
          <a:bodyPr anchor="t" rtlCol="0" wrap="none"/>
          <a:p>
            <a:pPr indent="0" marL="0">
              <a:lnSpc>
                <a:spcPts val="2734"/>
              </a:lnSpc>
              <a:buNone/>
            </a:pPr>
            <a:r>
              <a:rPr dirty="0" sz="2400" lang="en-US" u="sng">
                <a:solidFill>
                  <a:srgbClr val="AE8625"/>
                </a:solidFill>
                <a:latin typeface="Prata" pitchFamily="34" charset="0"/>
                <a:ea typeface="Prata" pitchFamily="34" charset="-122"/>
                <a:cs typeface="Prata" pitchFamily="34" charset="-120"/>
              </a:rPr>
              <a:t>Community Impact</a:t>
            </a:r>
            <a:endParaRPr dirty="0" sz="2400" lang="en-US" u="sng"/>
          </a:p>
        </p:txBody>
      </p:sp>
      <p:sp>
        <p:nvSpPr>
          <p:cNvPr id="1048690" name="Text 7"/>
          <p:cNvSpPr/>
          <p:nvPr/>
        </p:nvSpPr>
        <p:spPr>
          <a:xfrm>
            <a:off x="9449872" y="4035862"/>
            <a:ext cx="3156347" cy="1777008"/>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The project intends to contribute to the anime community by providing a new avenue for character creation and storytelling.</a:t>
            </a:r>
            <a:endParaRPr dirty="0" sz="1800"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26" name=""/>
        <p:cNvGrpSpPr/>
        <p:nvPr/>
      </p:nvGrpSpPr>
      <p:grpSpPr>
        <a:xfrm>
          <a:off x="0" y="0"/>
          <a:ext cx="0" cy="0"/>
          <a:chOff x="0" y="0"/>
          <a:chExt cx="0" cy="0"/>
        </a:xfrm>
      </p:grpSpPr>
      <p:pic>
        <p:nvPicPr>
          <p:cNvPr id="2097171"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21" name="Shape 0"/>
          <p:cNvSpPr/>
          <p:nvPr/>
        </p:nvSpPr>
        <p:spPr>
          <a:xfrm>
            <a:off x="0" y="0"/>
            <a:ext cx="14630400" cy="8229600"/>
          </a:xfrm>
          <a:prstGeom prst="rect"/>
          <a:solidFill>
            <a:srgbClr val="1B1C1D"/>
          </a:solidFill>
        </p:spPr>
      </p:sp>
      <p:sp>
        <p:nvSpPr>
          <p:cNvPr id="1048622" name="Text 1"/>
          <p:cNvSpPr/>
          <p:nvPr/>
        </p:nvSpPr>
        <p:spPr>
          <a:xfrm>
            <a:off x="2037993" y="1940481"/>
            <a:ext cx="6110883" cy="694373"/>
          </a:xfrm>
          <a:prstGeom prst="rect"/>
          <a:noFill/>
        </p:spPr>
        <p:txBody>
          <a:bodyPr anchor="t" rtlCol="0" wrap="none"/>
          <a:p>
            <a:pPr indent="0" marL="0">
              <a:lnSpc>
                <a:spcPts val="5468"/>
              </a:lnSpc>
              <a:buNone/>
            </a:pPr>
            <a:r>
              <a:rPr dirty="0" sz="4374" lang="en-US" u="sng">
                <a:solidFill>
                  <a:srgbClr val="AE8625"/>
                </a:solidFill>
                <a:latin typeface="Prata" pitchFamily="34" charset="0"/>
                <a:ea typeface="Prata" pitchFamily="34" charset="-122"/>
                <a:cs typeface="Prata" pitchFamily="34" charset="-120"/>
              </a:rPr>
              <a:t>Who are the End user?</a:t>
            </a:r>
            <a:endParaRPr dirty="0" sz="4374" lang="en-US" u="sng"/>
          </a:p>
        </p:txBody>
      </p:sp>
      <p:sp>
        <p:nvSpPr>
          <p:cNvPr id="1048623" name="Shape 2"/>
          <p:cNvSpPr/>
          <p:nvPr/>
        </p:nvSpPr>
        <p:spPr>
          <a:xfrm>
            <a:off x="2037993" y="3252787"/>
            <a:ext cx="499943" cy="499943"/>
          </a:xfrm>
          <a:prstGeom prst="roundRect">
            <a:avLst>
              <a:gd name="adj" fmla="val 13333"/>
            </a:avLst>
          </a:prstGeom>
          <a:solidFill>
            <a:srgbClr val="2D3033"/>
          </a:solidFill>
        </p:spPr>
      </p:sp>
      <p:sp>
        <p:nvSpPr>
          <p:cNvPr id="1048624" name="Text 3"/>
          <p:cNvSpPr/>
          <p:nvPr/>
        </p:nvSpPr>
        <p:spPr>
          <a:xfrm>
            <a:off x="2230398" y="3294459"/>
            <a:ext cx="115014" cy="416481"/>
          </a:xfrm>
          <a:prstGeom prst="rect"/>
          <a:noFill/>
        </p:spPr>
        <p:txBody>
          <a:bodyPr anchor="t" rtlCol="0" wrap="none"/>
          <a:p>
            <a:pPr algn="ctr" indent="0" marL="0">
              <a:lnSpc>
                <a:spcPts val="3281"/>
              </a:lnSpc>
              <a:buNone/>
            </a:pPr>
            <a:r>
              <a:rPr dirty="0" sz="2624" lang="en-US">
                <a:solidFill>
                  <a:srgbClr val="AE8625"/>
                </a:solidFill>
                <a:latin typeface="Prata" pitchFamily="34" charset="0"/>
                <a:ea typeface="Prata" pitchFamily="34" charset="-122"/>
                <a:cs typeface="Prata" pitchFamily="34" charset="-120"/>
              </a:rPr>
              <a:t>1</a:t>
            </a:r>
            <a:endParaRPr dirty="0" sz="2624" lang="en-US"/>
          </a:p>
        </p:txBody>
      </p:sp>
      <p:sp>
        <p:nvSpPr>
          <p:cNvPr id="1048625" name="Text 4"/>
          <p:cNvSpPr/>
          <p:nvPr/>
        </p:nvSpPr>
        <p:spPr>
          <a:xfrm>
            <a:off x="2760107" y="3329107"/>
            <a:ext cx="2647950" cy="347186"/>
          </a:xfrm>
          <a:prstGeom prst="rect"/>
          <a:noFill/>
        </p:spPr>
        <p:txBody>
          <a:bodyPr anchor="t" rtlCol="0" wrap="none"/>
          <a:p>
            <a:pPr indent="0" marL="0">
              <a:lnSpc>
                <a:spcPts val="2734"/>
              </a:lnSpc>
              <a:buNone/>
            </a:pPr>
            <a:r>
              <a:rPr dirty="0" sz="2400" lang="en-US">
                <a:solidFill>
                  <a:srgbClr val="AE8625"/>
                </a:solidFill>
                <a:latin typeface="Prata" pitchFamily="34" charset="0"/>
                <a:ea typeface="Prata" pitchFamily="34" charset="-122"/>
                <a:cs typeface="Prata" pitchFamily="34" charset="-120"/>
              </a:rPr>
              <a:t>Anime Artists</a:t>
            </a:r>
            <a:endParaRPr dirty="0" sz="2400" lang="en-US"/>
          </a:p>
        </p:txBody>
      </p:sp>
      <p:sp>
        <p:nvSpPr>
          <p:cNvPr id="1048626" name="Text 5"/>
          <p:cNvSpPr/>
          <p:nvPr/>
        </p:nvSpPr>
        <p:spPr>
          <a:xfrm>
            <a:off x="2760107" y="3809524"/>
            <a:ext cx="2647950" cy="1777008"/>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Professional and aspiring artists looking to efficiently generate diverse anime character portraits for their projects.</a:t>
            </a:r>
            <a:endParaRPr dirty="0" sz="1800" lang="en-US"/>
          </a:p>
        </p:txBody>
      </p:sp>
      <p:sp>
        <p:nvSpPr>
          <p:cNvPr id="1048627" name="Shape 6"/>
          <p:cNvSpPr/>
          <p:nvPr/>
        </p:nvSpPr>
        <p:spPr>
          <a:xfrm>
            <a:off x="5630228" y="3252787"/>
            <a:ext cx="499943" cy="499943"/>
          </a:xfrm>
          <a:prstGeom prst="roundRect">
            <a:avLst>
              <a:gd name="adj" fmla="val 13333"/>
            </a:avLst>
          </a:prstGeom>
          <a:solidFill>
            <a:srgbClr val="2D3033"/>
          </a:solidFill>
        </p:spPr>
      </p:sp>
      <p:sp>
        <p:nvSpPr>
          <p:cNvPr id="1048628" name="Text 7"/>
          <p:cNvSpPr/>
          <p:nvPr/>
        </p:nvSpPr>
        <p:spPr>
          <a:xfrm>
            <a:off x="5777984" y="3294459"/>
            <a:ext cx="204311" cy="416481"/>
          </a:xfrm>
          <a:prstGeom prst="rect"/>
          <a:noFill/>
        </p:spPr>
        <p:txBody>
          <a:bodyPr anchor="t" rtlCol="0" wrap="none"/>
          <a:p>
            <a:pPr algn="ctr" indent="0" marL="0">
              <a:lnSpc>
                <a:spcPts val="3281"/>
              </a:lnSpc>
              <a:buNone/>
            </a:pPr>
            <a:r>
              <a:rPr dirty="0" sz="2624" lang="en-US">
                <a:solidFill>
                  <a:srgbClr val="AE8625"/>
                </a:solidFill>
                <a:latin typeface="Prata" pitchFamily="34" charset="0"/>
                <a:ea typeface="Prata" pitchFamily="34" charset="-122"/>
                <a:cs typeface="Prata" pitchFamily="34" charset="-120"/>
              </a:rPr>
              <a:t>2</a:t>
            </a:r>
            <a:endParaRPr dirty="0" sz="2624" lang="en-US"/>
          </a:p>
        </p:txBody>
      </p:sp>
      <p:sp>
        <p:nvSpPr>
          <p:cNvPr id="1048629" name="Text 8"/>
          <p:cNvSpPr/>
          <p:nvPr/>
        </p:nvSpPr>
        <p:spPr>
          <a:xfrm>
            <a:off x="6352222" y="3155572"/>
            <a:ext cx="3427696" cy="898846"/>
          </a:xfrm>
          <a:prstGeom prst="rect"/>
          <a:noFill/>
        </p:spPr>
        <p:txBody>
          <a:bodyPr anchor="t" rtlCol="0" wrap="square"/>
          <a:p>
            <a:pPr indent="0" marL="0">
              <a:lnSpc>
                <a:spcPts val="2734"/>
              </a:lnSpc>
              <a:buNone/>
            </a:pPr>
            <a:r>
              <a:rPr dirty="0" sz="2400" lang="en-US">
                <a:solidFill>
                  <a:srgbClr val="AE8625"/>
                </a:solidFill>
                <a:latin typeface="Prata" pitchFamily="34" charset="0"/>
                <a:ea typeface="Prata" pitchFamily="34" charset="-122"/>
                <a:cs typeface="Prata" pitchFamily="34" charset="-120"/>
              </a:rPr>
              <a:t>Role-Playing Game (RPG) Developers</a:t>
            </a:r>
            <a:endParaRPr dirty="0" sz="2400" lang="en-US"/>
          </a:p>
        </p:txBody>
      </p:sp>
      <p:sp>
        <p:nvSpPr>
          <p:cNvPr id="1048630" name="Text 9"/>
          <p:cNvSpPr/>
          <p:nvPr/>
        </p:nvSpPr>
        <p:spPr>
          <a:xfrm>
            <a:off x="6352342" y="4156710"/>
            <a:ext cx="2647950" cy="2132409"/>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Game developers seeking a comprehensive tool to create and customize anime-style avatars and characters for RPGs.</a:t>
            </a:r>
            <a:endParaRPr dirty="0" sz="1800" lang="en-US"/>
          </a:p>
        </p:txBody>
      </p:sp>
      <p:sp>
        <p:nvSpPr>
          <p:cNvPr id="1048631" name="Shape 10"/>
          <p:cNvSpPr/>
          <p:nvPr/>
        </p:nvSpPr>
        <p:spPr>
          <a:xfrm>
            <a:off x="9487912" y="3252787"/>
            <a:ext cx="499943" cy="499943"/>
          </a:xfrm>
          <a:prstGeom prst="roundRect">
            <a:avLst>
              <a:gd name="adj" fmla="val 13333"/>
            </a:avLst>
          </a:prstGeom>
          <a:solidFill>
            <a:srgbClr val="2D3033"/>
          </a:solidFill>
        </p:spPr>
      </p:sp>
      <p:sp>
        <p:nvSpPr>
          <p:cNvPr id="1048632" name="Text 11"/>
          <p:cNvSpPr/>
          <p:nvPr/>
        </p:nvSpPr>
        <p:spPr>
          <a:xfrm>
            <a:off x="9676572" y="3294459"/>
            <a:ext cx="206693" cy="416481"/>
          </a:xfrm>
          <a:prstGeom prst="rect"/>
          <a:noFill/>
        </p:spPr>
        <p:txBody>
          <a:bodyPr anchor="t" rtlCol="0" wrap="none"/>
          <a:p>
            <a:pPr algn="ctr" indent="0" marL="0">
              <a:lnSpc>
                <a:spcPts val="3281"/>
              </a:lnSpc>
              <a:buNone/>
            </a:pPr>
            <a:r>
              <a:rPr dirty="0" sz="2624" lang="en-US">
                <a:solidFill>
                  <a:srgbClr val="AE8625"/>
                </a:solidFill>
                <a:latin typeface="Prata" pitchFamily="34" charset="0"/>
                <a:ea typeface="Prata" pitchFamily="34" charset="-122"/>
                <a:cs typeface="Prata" pitchFamily="34" charset="-120"/>
              </a:rPr>
              <a:t>3</a:t>
            </a:r>
            <a:endParaRPr dirty="0" sz="2624" lang="en-US"/>
          </a:p>
        </p:txBody>
      </p:sp>
      <p:sp>
        <p:nvSpPr>
          <p:cNvPr id="1048633" name="Text 12"/>
          <p:cNvSpPr/>
          <p:nvPr/>
        </p:nvSpPr>
        <p:spPr>
          <a:xfrm>
            <a:off x="10001969" y="3155513"/>
            <a:ext cx="2647950" cy="694373"/>
          </a:xfrm>
          <a:prstGeom prst="rect"/>
          <a:noFill/>
        </p:spPr>
        <p:txBody>
          <a:bodyPr anchor="t" rtlCol="0" wrap="square"/>
          <a:p>
            <a:pPr indent="0" marL="0">
              <a:lnSpc>
                <a:spcPts val="2734"/>
              </a:lnSpc>
              <a:buNone/>
            </a:pPr>
            <a:r>
              <a:rPr dirty="0" sz="2400" lang="en-US">
                <a:solidFill>
                  <a:srgbClr val="AE8625"/>
                </a:solidFill>
                <a:latin typeface="Prata" pitchFamily="34" charset="0"/>
                <a:ea typeface="Prata" pitchFamily="34" charset="-122"/>
                <a:cs typeface="Prata" pitchFamily="34" charset="-120"/>
              </a:rPr>
              <a:t>Anime Fans &amp; Enthusiasts</a:t>
            </a:r>
            <a:endParaRPr dirty="0" sz="2400" lang="en-US"/>
          </a:p>
        </p:txBody>
      </p:sp>
      <p:sp>
        <p:nvSpPr>
          <p:cNvPr id="1048634" name="Text 13"/>
          <p:cNvSpPr/>
          <p:nvPr/>
        </p:nvSpPr>
        <p:spPr>
          <a:xfrm>
            <a:off x="9944576" y="4156710"/>
            <a:ext cx="2647950" cy="1777008"/>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Enthusiasts interested in exploring and experimenting with anime character creation and customization.</a:t>
            </a:r>
            <a:endParaRPr dirty="0" sz="1800"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23" name=""/>
        <p:cNvGrpSpPr/>
        <p:nvPr/>
      </p:nvGrpSpPr>
      <p:grpSpPr>
        <a:xfrm>
          <a:off x="0" y="0"/>
          <a:ext cx="0" cy="0"/>
          <a:chOff x="0" y="0"/>
          <a:chExt cx="0" cy="0"/>
        </a:xfrm>
      </p:grpSpPr>
      <p:pic>
        <p:nvPicPr>
          <p:cNvPr id="2097165"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10" name="Shape 0"/>
          <p:cNvSpPr/>
          <p:nvPr/>
        </p:nvSpPr>
        <p:spPr>
          <a:xfrm>
            <a:off x="0" y="0"/>
            <a:ext cx="14630400" cy="8230791"/>
          </a:xfrm>
          <a:prstGeom prst="rect"/>
          <a:solidFill>
            <a:srgbClr val="1B1C1D"/>
          </a:solidFill>
        </p:spPr>
      </p:sp>
      <p:pic>
        <p:nvPicPr>
          <p:cNvPr id="2097166" name="Image 1" descr="preencoded.png"/>
          <p:cNvPicPr>
            <a:picLocks noChangeAspect="1"/>
          </p:cNvPicPr>
          <p:nvPr/>
        </p:nvPicPr>
        <p:blipFill>
          <a:blip xmlns:r="http://schemas.openxmlformats.org/officeDocument/2006/relationships" r:embed="rId2"/>
          <a:stretch>
            <a:fillRect/>
          </a:stretch>
        </p:blipFill>
        <p:spPr>
          <a:xfrm>
            <a:off x="10972800" y="0"/>
            <a:ext cx="3657600" cy="8230791"/>
          </a:xfrm>
          <a:prstGeom prst="rect"/>
        </p:spPr>
      </p:pic>
      <p:sp>
        <p:nvSpPr>
          <p:cNvPr id="1048611" name="Text 1"/>
          <p:cNvSpPr/>
          <p:nvPr/>
        </p:nvSpPr>
        <p:spPr>
          <a:xfrm>
            <a:off x="828556" y="607576"/>
            <a:ext cx="9315688" cy="1381125"/>
          </a:xfrm>
          <a:prstGeom prst="rect"/>
          <a:noFill/>
        </p:spPr>
        <p:txBody>
          <a:bodyPr anchor="t" rtlCol="0" wrap="square"/>
          <a:p>
            <a:pPr indent="0" marL="0">
              <a:lnSpc>
                <a:spcPts val="5437"/>
              </a:lnSpc>
              <a:buNone/>
            </a:pPr>
            <a:r>
              <a:rPr dirty="0" sz="4350" lang="en-US" u="sng">
                <a:solidFill>
                  <a:srgbClr val="AE8625"/>
                </a:solidFill>
                <a:latin typeface="Prata" pitchFamily="34" charset="0"/>
                <a:ea typeface="Prata" pitchFamily="34" charset="-122"/>
                <a:cs typeface="Prata" pitchFamily="34" charset="-120"/>
              </a:rPr>
              <a:t>Your solution and its value proposition</a:t>
            </a:r>
            <a:endParaRPr dirty="0" sz="4350" lang="en-US" u="sng"/>
          </a:p>
        </p:txBody>
      </p:sp>
      <p:pic>
        <p:nvPicPr>
          <p:cNvPr id="2097167" name="Image 2" descr="preencoded.png"/>
          <p:cNvPicPr>
            <a:picLocks noChangeAspect="1"/>
          </p:cNvPicPr>
          <p:nvPr/>
        </p:nvPicPr>
        <p:blipFill>
          <a:blip xmlns:r="http://schemas.openxmlformats.org/officeDocument/2006/relationships" r:embed="rId3"/>
          <a:stretch>
            <a:fillRect/>
          </a:stretch>
        </p:blipFill>
        <p:spPr>
          <a:xfrm>
            <a:off x="828556" y="2320052"/>
            <a:ext cx="1104781" cy="1767721"/>
          </a:xfrm>
          <a:prstGeom prst="rect"/>
        </p:spPr>
      </p:pic>
      <p:sp>
        <p:nvSpPr>
          <p:cNvPr id="1048612" name="Text 2"/>
          <p:cNvSpPr/>
          <p:nvPr/>
        </p:nvSpPr>
        <p:spPr>
          <a:xfrm>
            <a:off x="2264688" y="2540913"/>
            <a:ext cx="4062174" cy="345281"/>
          </a:xfrm>
          <a:prstGeom prst="rect"/>
          <a:noFill/>
        </p:spPr>
        <p:txBody>
          <a:bodyPr anchor="t" rtlCol="0" wrap="none"/>
          <a:p>
            <a:pPr algn="l" indent="0" marL="0">
              <a:lnSpc>
                <a:spcPts val="2719"/>
              </a:lnSpc>
              <a:buNone/>
            </a:pPr>
            <a:r>
              <a:rPr dirty="0" sz="2175" lang="en-US" u="sng">
                <a:solidFill>
                  <a:srgbClr val="AE8625"/>
                </a:solidFill>
                <a:latin typeface="Prata" pitchFamily="34" charset="0"/>
                <a:ea typeface="Prata" pitchFamily="34" charset="-122"/>
                <a:cs typeface="Prata" pitchFamily="34" charset="-120"/>
              </a:rPr>
              <a:t>Unprecedented Customization</a:t>
            </a:r>
            <a:endParaRPr dirty="0" sz="2175" lang="en-US" u="sng"/>
          </a:p>
        </p:txBody>
      </p:sp>
      <p:sp>
        <p:nvSpPr>
          <p:cNvPr id="1048613" name="Text 3"/>
          <p:cNvSpPr/>
          <p:nvPr/>
        </p:nvSpPr>
        <p:spPr>
          <a:xfrm>
            <a:off x="2264688" y="3018711"/>
            <a:ext cx="7879556" cy="706993"/>
          </a:xfrm>
          <a:prstGeom prst="rect"/>
          <a:noFill/>
        </p:spPr>
        <p:txBody>
          <a:bodyPr anchor="t" rtlCol="0" wrap="square"/>
          <a:p>
            <a:pPr algn="l" indent="0" marL="0">
              <a:lnSpc>
                <a:spcPts val="2784"/>
              </a:lnSpc>
              <a:buNone/>
            </a:pPr>
            <a:r>
              <a:rPr dirty="0" sz="2000" lang="en-US" u="none">
                <a:solidFill>
                  <a:srgbClr val="CFCBBF"/>
                </a:solidFill>
                <a:latin typeface="Raleway" pitchFamily="34" charset="0"/>
                <a:ea typeface="Raleway" pitchFamily="34" charset="-122"/>
                <a:cs typeface="Raleway" pitchFamily="34" charset="-120"/>
              </a:rPr>
              <a:t>Our solution offers an extensive range of customization options, allowing users to tailor every aspect of the generated anime faces.</a:t>
            </a:r>
            <a:endParaRPr dirty="0" sz="2000" lang="en-US" u="none"/>
          </a:p>
        </p:txBody>
      </p:sp>
      <p:pic>
        <p:nvPicPr>
          <p:cNvPr id="2097168" name="Image 3" descr="preencoded.png"/>
          <p:cNvPicPr>
            <a:picLocks noChangeAspect="1"/>
          </p:cNvPicPr>
          <p:nvPr/>
        </p:nvPicPr>
        <p:blipFill>
          <a:blip xmlns:r="http://schemas.openxmlformats.org/officeDocument/2006/relationships" r:embed="rId4"/>
          <a:stretch>
            <a:fillRect/>
          </a:stretch>
        </p:blipFill>
        <p:spPr>
          <a:xfrm>
            <a:off x="828556" y="4087773"/>
            <a:ext cx="1104781" cy="1767721"/>
          </a:xfrm>
          <a:prstGeom prst="rect"/>
        </p:spPr>
      </p:pic>
      <p:sp>
        <p:nvSpPr>
          <p:cNvPr id="1048614" name="Text 4"/>
          <p:cNvSpPr/>
          <p:nvPr/>
        </p:nvSpPr>
        <p:spPr>
          <a:xfrm>
            <a:off x="2264688" y="4308634"/>
            <a:ext cx="3179683" cy="345281"/>
          </a:xfrm>
          <a:prstGeom prst="rect"/>
          <a:noFill/>
        </p:spPr>
        <p:txBody>
          <a:bodyPr anchor="t" rtlCol="0" wrap="none"/>
          <a:p>
            <a:pPr algn="l" indent="0" marL="0">
              <a:lnSpc>
                <a:spcPts val="2719"/>
              </a:lnSpc>
              <a:buNone/>
            </a:pPr>
            <a:r>
              <a:rPr dirty="0" sz="2175" lang="en-US" u="sng">
                <a:solidFill>
                  <a:srgbClr val="AE8625"/>
                </a:solidFill>
                <a:latin typeface="Prata" pitchFamily="34" charset="0"/>
                <a:ea typeface="Prata" pitchFamily="34" charset="-122"/>
                <a:cs typeface="Prata" pitchFamily="34" charset="-120"/>
              </a:rPr>
              <a:t>Realistic and Immersive</a:t>
            </a:r>
            <a:endParaRPr dirty="0" sz="2175" lang="en-US" u="sng"/>
          </a:p>
        </p:txBody>
      </p:sp>
      <p:sp>
        <p:nvSpPr>
          <p:cNvPr id="1048615" name="Text 5"/>
          <p:cNvSpPr/>
          <p:nvPr/>
        </p:nvSpPr>
        <p:spPr>
          <a:xfrm>
            <a:off x="2264688" y="4786432"/>
            <a:ext cx="7879556" cy="706993"/>
          </a:xfrm>
          <a:prstGeom prst="rect"/>
          <a:noFill/>
        </p:spPr>
        <p:txBody>
          <a:bodyPr anchor="t" rtlCol="0" wrap="square"/>
          <a:p>
            <a:pPr algn="l" indent="0" marL="0">
              <a:lnSpc>
                <a:spcPts val="2784"/>
              </a:lnSpc>
              <a:buNone/>
            </a:pPr>
            <a:r>
              <a:rPr dirty="0" sz="2000" lang="en-US">
                <a:solidFill>
                  <a:srgbClr val="CFCBBF"/>
                </a:solidFill>
                <a:latin typeface="Raleway" pitchFamily="34" charset="0"/>
                <a:ea typeface="Raleway" pitchFamily="34" charset="-122"/>
                <a:cs typeface="Raleway" pitchFamily="34" charset="-120"/>
              </a:rPr>
              <a:t>By harnessing the power of GANs, we deliver highly realistic and immersive anime character faces with intricate details.</a:t>
            </a:r>
            <a:endParaRPr dirty="0" sz="2000" lang="en-US"/>
          </a:p>
        </p:txBody>
      </p:sp>
      <p:pic>
        <p:nvPicPr>
          <p:cNvPr id="2097169" name="Image 4" descr="preencoded.png"/>
          <p:cNvPicPr>
            <a:picLocks noChangeAspect="1"/>
          </p:cNvPicPr>
          <p:nvPr/>
        </p:nvPicPr>
        <p:blipFill>
          <a:blip xmlns:r="http://schemas.openxmlformats.org/officeDocument/2006/relationships" r:embed="rId5"/>
          <a:stretch>
            <a:fillRect/>
          </a:stretch>
        </p:blipFill>
        <p:spPr>
          <a:xfrm>
            <a:off x="828556" y="5855494"/>
            <a:ext cx="1104781" cy="1767721"/>
          </a:xfrm>
          <a:prstGeom prst="rect"/>
        </p:spPr>
      </p:pic>
      <p:sp>
        <p:nvSpPr>
          <p:cNvPr id="1048616" name="Text 6"/>
          <p:cNvSpPr/>
          <p:nvPr/>
        </p:nvSpPr>
        <p:spPr>
          <a:xfrm>
            <a:off x="2264688" y="6076355"/>
            <a:ext cx="2762131" cy="345281"/>
          </a:xfrm>
          <a:prstGeom prst="rect"/>
          <a:noFill/>
        </p:spPr>
        <p:txBody>
          <a:bodyPr anchor="t" rtlCol="0" wrap="none"/>
          <a:p>
            <a:pPr algn="l" indent="0" marL="0">
              <a:lnSpc>
                <a:spcPts val="2719"/>
              </a:lnSpc>
              <a:buNone/>
            </a:pPr>
            <a:r>
              <a:rPr dirty="0" sz="2175" lang="en-US" u="sng">
                <a:solidFill>
                  <a:srgbClr val="AE8625"/>
                </a:solidFill>
                <a:latin typeface="Prata" pitchFamily="34" charset="0"/>
                <a:ea typeface="Prata" pitchFamily="34" charset="-122"/>
                <a:cs typeface="Prata" pitchFamily="34" charset="-120"/>
              </a:rPr>
              <a:t>Intuitive Interface</a:t>
            </a:r>
            <a:endParaRPr dirty="0" sz="2175" lang="en-US" u="sng"/>
          </a:p>
        </p:txBody>
      </p:sp>
      <p:sp>
        <p:nvSpPr>
          <p:cNvPr id="1048617" name="Text 7"/>
          <p:cNvSpPr/>
          <p:nvPr/>
        </p:nvSpPr>
        <p:spPr>
          <a:xfrm>
            <a:off x="2264688" y="6554153"/>
            <a:ext cx="7879556" cy="706993"/>
          </a:xfrm>
          <a:prstGeom prst="rect"/>
          <a:noFill/>
        </p:spPr>
        <p:txBody>
          <a:bodyPr anchor="t" rtlCol="0" wrap="square"/>
          <a:p>
            <a:pPr algn="l" indent="0" marL="0">
              <a:lnSpc>
                <a:spcPts val="2784"/>
              </a:lnSpc>
              <a:buNone/>
            </a:pPr>
            <a:r>
              <a:rPr dirty="0" sz="2000" lang="en-US">
                <a:solidFill>
                  <a:srgbClr val="CFCBBF"/>
                </a:solidFill>
                <a:latin typeface="Raleway" pitchFamily="34" charset="0"/>
                <a:ea typeface="Raleway" pitchFamily="34" charset="-122"/>
                <a:cs typeface="Raleway" pitchFamily="34" charset="-120"/>
              </a:rPr>
              <a:t>We prioritize user experience, ensuring our interface is intuitive and accessible to users of all skill levels.</a:t>
            </a:r>
            <a:endParaRPr dirty="0" sz="2000"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20" name=""/>
        <p:cNvGrpSpPr/>
        <p:nvPr/>
      </p:nvGrpSpPr>
      <p:grpSpPr>
        <a:xfrm>
          <a:off x="0" y="0"/>
          <a:ext cx="0" cy="0"/>
          <a:chOff x="0" y="0"/>
          <a:chExt cx="0" cy="0"/>
        </a:xfrm>
      </p:grpSpPr>
      <p:pic>
        <p:nvPicPr>
          <p:cNvPr id="2097159"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599" name="Shape 0"/>
          <p:cNvSpPr/>
          <p:nvPr/>
        </p:nvSpPr>
        <p:spPr>
          <a:xfrm>
            <a:off x="0" y="-242649"/>
            <a:ext cx="14630400" cy="8757785"/>
          </a:xfrm>
          <a:prstGeom prst="rect"/>
          <a:solidFill>
            <a:srgbClr val="1B1C1D"/>
          </a:solidFill>
        </p:spPr>
        <p:txBody>
          <a:bodyPr/>
          <a:p>
            <a:r>
              <a:rPr altLang="en-US" lang="zh-CN"/>
              <a:t>
</a:t>
            </a:r>
            <a:endParaRPr altLang="en-US" lang="zh-CN"/>
          </a:p>
        </p:txBody>
      </p:sp>
      <p:sp>
        <p:nvSpPr>
          <p:cNvPr id="1048600" name="Text 1"/>
          <p:cNvSpPr/>
          <p:nvPr/>
        </p:nvSpPr>
        <p:spPr>
          <a:xfrm>
            <a:off x="2581513" y="548045"/>
            <a:ext cx="6106478" cy="622816"/>
          </a:xfrm>
          <a:prstGeom prst="rect"/>
          <a:noFill/>
        </p:spPr>
        <p:txBody>
          <a:bodyPr anchor="t" rtlCol="0" wrap="none"/>
          <a:p>
            <a:pPr indent="0" marL="0">
              <a:lnSpc>
                <a:spcPts val="4904"/>
              </a:lnSpc>
              <a:buNone/>
            </a:pPr>
            <a:r>
              <a:rPr dirty="0" sz="3924" lang="en-US" u="sng">
                <a:solidFill>
                  <a:srgbClr val="AE8625"/>
                </a:solidFill>
                <a:latin typeface="Prata" pitchFamily="34" charset="0"/>
                <a:ea typeface="Prata" pitchFamily="34" charset="-122"/>
                <a:cs typeface="Prata" pitchFamily="34" charset="-120"/>
              </a:rPr>
              <a:t>The Wow in your solution</a:t>
            </a:r>
            <a:endParaRPr dirty="0" sz="3924" lang="en-US" u="sng"/>
          </a:p>
        </p:txBody>
      </p:sp>
      <p:pic>
        <p:nvPicPr>
          <p:cNvPr id="2097160" name="Image 1" descr="preencoded.png"/>
          <p:cNvPicPr>
            <a:picLocks noChangeAspect="1"/>
          </p:cNvPicPr>
          <p:nvPr/>
        </p:nvPicPr>
        <p:blipFill>
          <a:blip xmlns:r="http://schemas.openxmlformats.org/officeDocument/2006/relationships" r:embed="rId2"/>
          <a:stretch>
            <a:fillRect/>
          </a:stretch>
        </p:blipFill>
        <p:spPr>
          <a:xfrm>
            <a:off x="1091444" y="1750775"/>
            <a:ext cx="398621" cy="398621"/>
          </a:xfrm>
          <a:prstGeom prst="rect"/>
        </p:spPr>
      </p:pic>
      <p:sp>
        <p:nvSpPr>
          <p:cNvPr id="1048601" name="Text 2"/>
          <p:cNvSpPr/>
          <p:nvPr/>
        </p:nvSpPr>
        <p:spPr>
          <a:xfrm>
            <a:off x="1836672" y="1698647"/>
            <a:ext cx="2491383" cy="52127"/>
          </a:xfrm>
          <a:prstGeom prst="rect"/>
          <a:noFill/>
        </p:spPr>
        <p:txBody>
          <a:bodyPr anchor="t" rtlCol="0" wrap="none"/>
          <a:p>
            <a:pPr algn="l" indent="0" marL="0">
              <a:lnSpc>
                <a:spcPts val="2452"/>
              </a:lnSpc>
              <a:buNone/>
            </a:pPr>
            <a:r>
              <a:rPr dirty="0" sz="2400" lang="en-US">
                <a:solidFill>
                  <a:srgbClr val="AE8625"/>
                </a:solidFill>
                <a:latin typeface="Prata" pitchFamily="34" charset="0"/>
                <a:ea typeface="Prata" pitchFamily="34" charset="-122"/>
                <a:cs typeface="Prata" pitchFamily="34" charset="-120"/>
              </a:rPr>
              <a:t>Unmatched Realism</a:t>
            </a:r>
            <a:endParaRPr dirty="0" sz="2400" lang="en-US"/>
          </a:p>
        </p:txBody>
      </p:sp>
      <p:sp>
        <p:nvSpPr>
          <p:cNvPr id="1048602" name="Text 3"/>
          <p:cNvSpPr/>
          <p:nvPr/>
        </p:nvSpPr>
        <p:spPr>
          <a:xfrm>
            <a:off x="1836671" y="2598420"/>
            <a:ext cx="3028534" cy="1594247"/>
          </a:xfrm>
          <a:prstGeom prst="rect"/>
          <a:noFill/>
        </p:spPr>
        <p:txBody>
          <a:bodyPr anchor="t" rtlCol="0" wrap="square"/>
          <a:p>
            <a:pPr algn="l" indent="0" marL="0">
              <a:lnSpc>
                <a:spcPts val="2511"/>
              </a:lnSpc>
              <a:buNone/>
            </a:pPr>
            <a:r>
              <a:rPr dirty="0" sz="1800" lang="en-US">
                <a:solidFill>
                  <a:srgbClr val="CFCBBF"/>
                </a:solidFill>
                <a:latin typeface="Raleway" pitchFamily="34" charset="0"/>
                <a:ea typeface="Raleway" pitchFamily="34" charset="-122"/>
                <a:cs typeface="Raleway" pitchFamily="34" charset="-120"/>
              </a:rPr>
              <a:t>Our solution sets a new standard for realism in anime face generation, capturing intricate facial features and expressions.</a:t>
            </a:r>
            <a:endParaRPr dirty="0" sz="1800" lang="en-US"/>
          </a:p>
        </p:txBody>
      </p:sp>
      <p:pic>
        <p:nvPicPr>
          <p:cNvPr id="2097161" name="Image 2" descr="preencoded.png"/>
          <p:cNvPicPr>
            <a:picLocks noChangeAspect="1"/>
          </p:cNvPicPr>
          <p:nvPr/>
        </p:nvPicPr>
        <p:blipFill>
          <a:blip xmlns:r="http://schemas.openxmlformats.org/officeDocument/2006/relationships" r:embed="rId3"/>
          <a:stretch>
            <a:fillRect/>
          </a:stretch>
        </p:blipFill>
        <p:spPr>
          <a:xfrm>
            <a:off x="5637610" y="1638618"/>
            <a:ext cx="398621" cy="398621"/>
          </a:xfrm>
          <a:prstGeom prst="rect"/>
        </p:spPr>
      </p:pic>
      <p:sp>
        <p:nvSpPr>
          <p:cNvPr id="1048603" name="Text 4"/>
          <p:cNvSpPr/>
          <p:nvPr/>
        </p:nvSpPr>
        <p:spPr>
          <a:xfrm flipV="0">
            <a:off x="6191852" y="1728431"/>
            <a:ext cx="26779366" cy="877965"/>
          </a:xfrm>
          <a:prstGeom prst="rect"/>
          <a:noFill/>
        </p:spPr>
        <p:txBody>
          <a:bodyPr anchor="t" rtlCol="0" wrap="none"/>
          <a:p>
            <a:pPr algn="l" indent="0" marL="0">
              <a:lnSpc>
                <a:spcPts val="2452"/>
              </a:lnSpc>
              <a:buNone/>
            </a:pPr>
            <a:r>
              <a:rPr dirty="0" sz="2400" lang="en-US">
                <a:solidFill>
                  <a:srgbClr val="AE8625"/>
                </a:solidFill>
                <a:latin typeface="Prata" pitchFamily="34" charset="0"/>
                <a:ea typeface="Prata" pitchFamily="34" charset="-122"/>
                <a:cs typeface="Prata" pitchFamily="34" charset="-120"/>
              </a:rPr>
              <a:t>Limitless Customization</a:t>
            </a:r>
            <a:endParaRPr dirty="0" sz="2400" lang="en-US"/>
          </a:p>
        </p:txBody>
      </p:sp>
      <p:sp>
        <p:nvSpPr>
          <p:cNvPr id="1048604" name="Text 5"/>
          <p:cNvSpPr/>
          <p:nvPr/>
        </p:nvSpPr>
        <p:spPr>
          <a:xfrm>
            <a:off x="5836920" y="2598420"/>
            <a:ext cx="2956441" cy="1011369"/>
          </a:xfrm>
          <a:prstGeom prst="rect"/>
          <a:noFill/>
        </p:spPr>
        <p:txBody>
          <a:bodyPr anchor="t" rtlCol="0" wrap="square"/>
          <a:p>
            <a:pPr algn="l" indent="0" marL="0">
              <a:lnSpc>
                <a:spcPts val="2511"/>
              </a:lnSpc>
              <a:buNone/>
            </a:pPr>
            <a:r>
              <a:rPr dirty="0" sz="1800" lang="en-US">
                <a:solidFill>
                  <a:srgbClr val="CFCBBF"/>
                </a:solidFill>
                <a:latin typeface="Raleway" pitchFamily="34" charset="0"/>
                <a:ea typeface="Raleway" pitchFamily="34" charset="-122"/>
                <a:cs typeface="Raleway" pitchFamily="34" charset="-120"/>
              </a:rPr>
              <a:t>Users can truly unleash their creativity through an extensive array of customizable features and attributes.</a:t>
            </a:r>
            <a:endParaRPr dirty="0" sz="1800" lang="en-US"/>
          </a:p>
        </p:txBody>
      </p:sp>
      <p:pic>
        <p:nvPicPr>
          <p:cNvPr id="2097162" name="Image 3" descr="preencoded.png"/>
          <p:cNvPicPr>
            <a:picLocks noChangeAspect="1"/>
          </p:cNvPicPr>
          <p:nvPr/>
        </p:nvPicPr>
        <p:blipFill>
          <a:blip xmlns:r="http://schemas.openxmlformats.org/officeDocument/2006/relationships" r:embed="rId4"/>
          <a:stretch>
            <a:fillRect/>
          </a:stretch>
        </p:blipFill>
        <p:spPr>
          <a:xfrm>
            <a:off x="9791897" y="1638619"/>
            <a:ext cx="398621" cy="398621"/>
          </a:xfrm>
          <a:prstGeom prst="rect"/>
        </p:spPr>
      </p:pic>
      <p:sp>
        <p:nvSpPr>
          <p:cNvPr id="1048605" name="Text 6"/>
          <p:cNvSpPr/>
          <p:nvPr/>
        </p:nvSpPr>
        <p:spPr>
          <a:xfrm>
            <a:off x="10370132" y="1544478"/>
            <a:ext cx="2956560" cy="622935"/>
          </a:xfrm>
          <a:prstGeom prst="rect"/>
          <a:noFill/>
        </p:spPr>
        <p:txBody>
          <a:bodyPr anchor="t" rtlCol="0" wrap="square"/>
          <a:p>
            <a:pPr algn="l" indent="0" marL="0">
              <a:lnSpc>
                <a:spcPts val="2452"/>
              </a:lnSpc>
              <a:buNone/>
            </a:pPr>
            <a:r>
              <a:rPr dirty="0" sz="2400" lang="en-US">
                <a:solidFill>
                  <a:srgbClr val="AE8625"/>
                </a:solidFill>
                <a:latin typeface="Prata" pitchFamily="34" charset="0"/>
                <a:ea typeface="Prata" pitchFamily="34" charset="-122"/>
                <a:cs typeface="Prata" pitchFamily="34" charset="-120"/>
              </a:rPr>
              <a:t>Community Collaboration</a:t>
            </a:r>
            <a:endParaRPr dirty="0" sz="2400" lang="en-US"/>
          </a:p>
        </p:txBody>
      </p:sp>
      <p:sp>
        <p:nvSpPr>
          <p:cNvPr id="1048606" name="Text 7"/>
          <p:cNvSpPr/>
          <p:nvPr/>
        </p:nvSpPr>
        <p:spPr>
          <a:xfrm>
            <a:off x="10570607" y="2438996"/>
            <a:ext cx="2956560" cy="1594247"/>
          </a:xfrm>
          <a:prstGeom prst="rect"/>
          <a:noFill/>
        </p:spPr>
        <p:txBody>
          <a:bodyPr anchor="t" rtlCol="0" wrap="square"/>
          <a:p>
            <a:pPr algn="l" indent="0" marL="0">
              <a:lnSpc>
                <a:spcPts val="2511"/>
              </a:lnSpc>
              <a:buNone/>
            </a:pPr>
            <a:r>
              <a:rPr dirty="0" sz="1800" lang="en-US">
                <a:solidFill>
                  <a:srgbClr val="CFCBBF"/>
                </a:solidFill>
                <a:latin typeface="Raleway" pitchFamily="34" charset="0"/>
                <a:ea typeface="Raleway" pitchFamily="34" charset="-122"/>
                <a:cs typeface="Raleway" pitchFamily="34" charset="-120"/>
              </a:rPr>
              <a:t>We foster a community-driven approach, encouraging collaboration and sharing among anime creators and enthusiasts.</a:t>
            </a:r>
            <a:endParaRPr dirty="0" sz="1800" lang="en-US"/>
          </a:p>
        </p:txBody>
      </p:sp>
      <p:pic>
        <p:nvPicPr>
          <p:cNvPr id="2097163" name="Image 4" descr="preencoded.png"/>
          <p:cNvPicPr>
            <a:picLocks noChangeAspect="1"/>
          </p:cNvPicPr>
          <p:nvPr/>
        </p:nvPicPr>
        <p:blipFill>
          <a:blip xmlns:r="http://schemas.openxmlformats.org/officeDocument/2006/relationships" r:embed="rId5"/>
          <a:stretch>
            <a:fillRect/>
          </a:stretch>
        </p:blipFill>
        <p:spPr>
          <a:xfrm>
            <a:off x="9092327" y="4728329"/>
            <a:ext cx="2956560" cy="2956560"/>
          </a:xfrm>
          <a:prstGeom prst="rec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4" name=""/>
        <p:cNvGrpSpPr/>
        <p:nvPr/>
      </p:nvGrpSpPr>
      <p:grpSpPr>
        <a:xfrm>
          <a:off x="0" y="0"/>
          <a:ext cx="0" cy="0"/>
          <a:chOff x="0" y="0"/>
          <a:chExt cx="0" cy="0"/>
        </a:xfrm>
      </p:grpSpPr>
      <p:pic>
        <p:nvPicPr>
          <p:cNvPr id="2097152"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576" name="Shape 0"/>
          <p:cNvSpPr/>
          <p:nvPr/>
        </p:nvSpPr>
        <p:spPr>
          <a:xfrm>
            <a:off x="0" y="0"/>
            <a:ext cx="14630400" cy="8229600"/>
          </a:xfrm>
          <a:prstGeom prst="rect"/>
          <a:solidFill>
            <a:srgbClr val="1B1C1D"/>
          </a:solidFill>
        </p:spPr>
      </p:sp>
      <p:sp>
        <p:nvSpPr>
          <p:cNvPr id="1048577" name="Text 1"/>
          <p:cNvSpPr/>
          <p:nvPr/>
        </p:nvSpPr>
        <p:spPr>
          <a:xfrm>
            <a:off x="2037993" y="1523524"/>
            <a:ext cx="5554980" cy="694373"/>
          </a:xfrm>
          <a:prstGeom prst="rect"/>
          <a:noFill/>
        </p:spPr>
        <p:txBody>
          <a:bodyPr anchor="t" rtlCol="0" wrap="none"/>
          <a:p>
            <a:pPr indent="0" marL="0">
              <a:lnSpc>
                <a:spcPts val="5468"/>
              </a:lnSpc>
              <a:buNone/>
            </a:pPr>
            <a:r>
              <a:rPr dirty="0" sz="4374" lang="en-US" u="sng">
                <a:solidFill>
                  <a:srgbClr val="AE8625"/>
                </a:solidFill>
                <a:latin typeface="Prata" pitchFamily="34" charset="0"/>
                <a:ea typeface="Prata" pitchFamily="34" charset="-122"/>
                <a:cs typeface="Prata" pitchFamily="34" charset="-120"/>
              </a:rPr>
              <a:t>Modeling</a:t>
            </a:r>
            <a:endParaRPr dirty="0" sz="4374" lang="en-US" u="sng"/>
          </a:p>
        </p:txBody>
      </p:sp>
      <p:sp>
        <p:nvSpPr>
          <p:cNvPr id="1048578" name="Text 2"/>
          <p:cNvSpPr/>
          <p:nvPr/>
        </p:nvSpPr>
        <p:spPr>
          <a:xfrm>
            <a:off x="2260163" y="2803088"/>
            <a:ext cx="4829056" cy="355402"/>
          </a:xfrm>
          <a:prstGeom prst="rect"/>
          <a:noFill/>
        </p:spPr>
        <p:txBody>
          <a:bodyPr anchor="t" rtlCol="0" wrap="none"/>
          <a:p>
            <a:pPr indent="0" marL="0">
              <a:lnSpc>
                <a:spcPts val="2799"/>
              </a:lnSpc>
              <a:buNone/>
            </a:pPr>
            <a:r>
              <a:rPr dirty="0" sz="2000" lang="en-US">
                <a:solidFill>
                  <a:srgbClr val="CFCBBF"/>
                </a:solidFill>
                <a:latin typeface="Raleway" pitchFamily="34" charset="0"/>
                <a:ea typeface="Raleway" pitchFamily="34" charset="-122"/>
                <a:cs typeface="Raleway" pitchFamily="34" charset="-120"/>
              </a:rPr>
              <a:t>GANs</a:t>
            </a:r>
            <a:endParaRPr dirty="0" sz="2000" lang="en-US"/>
          </a:p>
        </p:txBody>
      </p:sp>
      <p:sp>
        <p:nvSpPr>
          <p:cNvPr id="1048579" name="Text 3"/>
          <p:cNvSpPr/>
          <p:nvPr/>
        </p:nvSpPr>
        <p:spPr>
          <a:xfrm>
            <a:off x="7541181" y="2803088"/>
            <a:ext cx="4829056" cy="1066205"/>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An advanced machine learning model known for its generative capabilities in producing high-quality images.</a:t>
            </a:r>
            <a:endParaRPr dirty="0" sz="1800" lang="en-US"/>
          </a:p>
        </p:txBody>
      </p:sp>
      <p:sp>
        <p:nvSpPr>
          <p:cNvPr id="1048580" name="Shape 4"/>
          <p:cNvSpPr/>
          <p:nvPr/>
        </p:nvSpPr>
        <p:spPr>
          <a:xfrm>
            <a:off x="2037993" y="4010144"/>
            <a:ext cx="10554414" cy="1347907"/>
          </a:xfrm>
          <a:prstGeom prst="rect"/>
          <a:solidFill>
            <a:srgbClr val="2D3033"/>
          </a:solidFill>
        </p:spPr>
      </p:sp>
      <p:sp>
        <p:nvSpPr>
          <p:cNvPr id="1048581" name="Text 5"/>
          <p:cNvSpPr/>
          <p:nvPr/>
        </p:nvSpPr>
        <p:spPr>
          <a:xfrm>
            <a:off x="2260163" y="4150995"/>
            <a:ext cx="4829056" cy="355402"/>
          </a:xfrm>
          <a:prstGeom prst="rect"/>
          <a:noFill/>
        </p:spPr>
        <p:txBody>
          <a:bodyPr anchor="t" rtlCol="0" wrap="none"/>
          <a:p>
            <a:pPr indent="0" marL="0">
              <a:lnSpc>
                <a:spcPts val="2799"/>
              </a:lnSpc>
              <a:buNone/>
            </a:pPr>
            <a:r>
              <a:rPr dirty="0" sz="2000" lang="en-US">
                <a:solidFill>
                  <a:srgbClr val="CFCBBF"/>
                </a:solidFill>
                <a:latin typeface="Raleway" pitchFamily="34" charset="0"/>
                <a:ea typeface="Raleway" pitchFamily="34" charset="-122"/>
                <a:cs typeface="Raleway" pitchFamily="34" charset="-120"/>
              </a:rPr>
              <a:t>Facial Recognition</a:t>
            </a:r>
            <a:endParaRPr dirty="0" sz="2000" lang="en-US"/>
          </a:p>
        </p:txBody>
      </p:sp>
      <p:sp>
        <p:nvSpPr>
          <p:cNvPr id="1048582" name="Text 6"/>
          <p:cNvSpPr/>
          <p:nvPr/>
        </p:nvSpPr>
        <p:spPr>
          <a:xfrm>
            <a:off x="7541181" y="4150995"/>
            <a:ext cx="4829056" cy="1066205"/>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Integrated feature to ensure accurate representation of facial elements, contributing to realism.</a:t>
            </a:r>
            <a:endParaRPr dirty="0" sz="1800" lang="en-US"/>
          </a:p>
        </p:txBody>
      </p:sp>
      <p:sp>
        <p:nvSpPr>
          <p:cNvPr id="1048583" name="Text 7"/>
          <p:cNvSpPr/>
          <p:nvPr/>
        </p:nvSpPr>
        <p:spPr>
          <a:xfrm>
            <a:off x="2260163" y="5498902"/>
            <a:ext cx="4829056" cy="355402"/>
          </a:xfrm>
          <a:prstGeom prst="rect"/>
          <a:noFill/>
        </p:spPr>
        <p:txBody>
          <a:bodyPr anchor="t" rtlCol="0" wrap="none"/>
          <a:p>
            <a:pPr indent="0" marL="0">
              <a:lnSpc>
                <a:spcPts val="2799"/>
              </a:lnSpc>
              <a:buNone/>
            </a:pPr>
            <a:r>
              <a:rPr dirty="0" sz="2000" lang="en-US">
                <a:solidFill>
                  <a:srgbClr val="CFCBBF"/>
                </a:solidFill>
                <a:latin typeface="Raleway" pitchFamily="34" charset="0"/>
                <a:ea typeface="Raleway" pitchFamily="34" charset="-122"/>
                <a:cs typeface="Raleway" pitchFamily="34" charset="-120"/>
              </a:rPr>
              <a:t>User Input</a:t>
            </a:r>
            <a:endParaRPr dirty="0" sz="2000" lang="en-US"/>
          </a:p>
        </p:txBody>
      </p:sp>
      <p:sp>
        <p:nvSpPr>
          <p:cNvPr id="1048584" name="Text 8"/>
          <p:cNvSpPr/>
          <p:nvPr/>
        </p:nvSpPr>
        <p:spPr>
          <a:xfrm>
            <a:off x="7541181" y="5498902"/>
            <a:ext cx="4829056" cy="1066205"/>
          </a:xfrm>
          <a:prstGeom prst="rect"/>
          <a:noFill/>
        </p:spPr>
        <p:txBody>
          <a:bodyPr anchor="t" rtlCol="0" wrap="square"/>
          <a:p>
            <a:pPr indent="0" marL="0">
              <a:lnSpc>
                <a:spcPts val="2799"/>
              </a:lnSpc>
              <a:buNone/>
            </a:pPr>
            <a:r>
              <a:rPr dirty="0" sz="1800" lang="en-US">
                <a:solidFill>
                  <a:srgbClr val="CFCBBF"/>
                </a:solidFill>
                <a:latin typeface="Raleway" pitchFamily="34" charset="0"/>
                <a:ea typeface="Raleway" pitchFamily="34" charset="-122"/>
                <a:cs typeface="Raleway" pitchFamily="34" charset="-120"/>
              </a:rPr>
              <a:t>Allowing users to provide specific inputs to tailor the generated anime faces according to their preferences.</a:t>
            </a:r>
            <a:endParaRPr dirty="0" sz="1800" lang="en-US"/>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Company>PptxGenJS</Company>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PptxGenJS Presentation</dc:title>
  <dc:creator>PptxGenJS</dc:creator>
  <cp:lastModifiedBy>PptxGenJS</cp:lastModifiedBy>
  <dcterms:created xsi:type="dcterms:W3CDTF">2024-04-04T01:28:04Z</dcterms:created>
  <dcterms:modified xsi:type="dcterms:W3CDTF">2024-04-04T12:54:04Z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9d83ee918c2b4c47a12c6bc6fadbb274</vt:lpwstr>
  </property>
</Properties>
</file>